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625" r:id="rId2"/>
    <p:sldId id="636" r:id="rId3"/>
    <p:sldId id="773" r:id="rId4"/>
    <p:sldId id="695" r:id="rId5"/>
    <p:sldId id="638" r:id="rId6"/>
    <p:sldId id="777" r:id="rId7"/>
    <p:sldId id="774" r:id="rId8"/>
    <p:sldId id="780" r:id="rId9"/>
    <p:sldId id="775" r:id="rId10"/>
    <p:sldId id="781" r:id="rId11"/>
    <p:sldId id="776" r:id="rId12"/>
    <p:sldId id="778" r:id="rId13"/>
    <p:sldId id="77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1AB761-B124-4205-A2AF-2AA3198DBA0B}" type="datetimeFigureOut">
              <a:rPr lang="en-US" smtClean="0"/>
              <a:t>2/26/2019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7AE6B6-4F64-46EF-8D64-032000DBDD74}" type="slidenum">
              <a:rPr lang="en-US" smtClean="0"/>
              <a:t>‹#›</a:t>
            </a:fld>
            <a:endParaRPr lang="en-US"/>
          </a:p>
        </p:txBody>
      </p:sp>
    </p:spTree>
    <p:extLst>
      <p:ext uri="{BB962C8B-B14F-4D97-AF65-F5344CB8AC3E}">
        <p14:creationId xmlns:p14="http://schemas.microsoft.com/office/powerpoint/2010/main" val="261990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32C8A4-8C91-9149-BA21-A1F7B50E2B5B}" type="slidenum">
              <a:rPr lang="en-US" smtClean="0"/>
              <a:t>1</a:t>
            </a:fld>
            <a:endParaRPr lang="en-US" dirty="0"/>
          </a:p>
        </p:txBody>
      </p:sp>
    </p:spTree>
    <p:extLst>
      <p:ext uri="{BB962C8B-B14F-4D97-AF65-F5344CB8AC3E}">
        <p14:creationId xmlns:p14="http://schemas.microsoft.com/office/powerpoint/2010/main" val="2462110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Jump into Coupa to show Supplier Portal</a:t>
            </a:r>
          </a:p>
          <a:p>
            <a:endParaRPr lang="en-US" dirty="0"/>
          </a:p>
        </p:txBody>
      </p:sp>
      <p:sp>
        <p:nvSpPr>
          <p:cNvPr id="4" name="Slide Number Placeholder 3"/>
          <p:cNvSpPr>
            <a:spLocks noGrp="1"/>
          </p:cNvSpPr>
          <p:nvPr>
            <p:ph type="sldNum" sz="quarter" idx="5"/>
          </p:nvPr>
        </p:nvSpPr>
        <p:spPr/>
        <p:txBody>
          <a:bodyPr/>
          <a:lstStyle/>
          <a:p>
            <a:fld id="{827AE6B6-4F64-46EF-8D64-032000DBDD74}" type="slidenum">
              <a:rPr lang="en-US" smtClean="0"/>
              <a:t>5</a:t>
            </a:fld>
            <a:endParaRPr lang="en-US"/>
          </a:p>
        </p:txBody>
      </p:sp>
    </p:spTree>
    <p:extLst>
      <p:ext uri="{BB962C8B-B14F-4D97-AF65-F5344CB8AC3E}">
        <p14:creationId xmlns:p14="http://schemas.microsoft.com/office/powerpoint/2010/main" val="3953139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Jump into Coupa to show Supplier Portal</a:t>
            </a:r>
          </a:p>
          <a:p>
            <a:endParaRPr lang="en-US" dirty="0"/>
          </a:p>
        </p:txBody>
      </p:sp>
      <p:sp>
        <p:nvSpPr>
          <p:cNvPr id="4" name="Slide Number Placeholder 3"/>
          <p:cNvSpPr>
            <a:spLocks noGrp="1"/>
          </p:cNvSpPr>
          <p:nvPr>
            <p:ph type="sldNum" sz="quarter" idx="5"/>
          </p:nvPr>
        </p:nvSpPr>
        <p:spPr/>
        <p:txBody>
          <a:bodyPr/>
          <a:lstStyle/>
          <a:p>
            <a:fld id="{827AE6B6-4F64-46EF-8D64-032000DBDD74}" type="slidenum">
              <a:rPr lang="en-US" smtClean="0"/>
              <a:t>11</a:t>
            </a:fld>
            <a:endParaRPr lang="en-US"/>
          </a:p>
        </p:txBody>
      </p:sp>
    </p:spTree>
    <p:extLst>
      <p:ext uri="{BB962C8B-B14F-4D97-AF65-F5344CB8AC3E}">
        <p14:creationId xmlns:p14="http://schemas.microsoft.com/office/powerpoint/2010/main" val="3491570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Jump into Coupa to show Supplier Portal</a:t>
            </a:r>
          </a:p>
          <a:p>
            <a:endParaRPr lang="en-US" dirty="0"/>
          </a:p>
        </p:txBody>
      </p:sp>
      <p:sp>
        <p:nvSpPr>
          <p:cNvPr id="4" name="Slide Number Placeholder 3"/>
          <p:cNvSpPr>
            <a:spLocks noGrp="1"/>
          </p:cNvSpPr>
          <p:nvPr>
            <p:ph type="sldNum" sz="quarter" idx="5"/>
          </p:nvPr>
        </p:nvSpPr>
        <p:spPr/>
        <p:txBody>
          <a:bodyPr/>
          <a:lstStyle/>
          <a:p>
            <a:fld id="{827AE6B6-4F64-46EF-8D64-032000DBDD74}" type="slidenum">
              <a:rPr lang="en-US" smtClean="0"/>
              <a:t>12</a:t>
            </a:fld>
            <a:endParaRPr lang="en-US"/>
          </a:p>
        </p:txBody>
      </p:sp>
    </p:spTree>
    <p:extLst>
      <p:ext uri="{BB962C8B-B14F-4D97-AF65-F5344CB8AC3E}">
        <p14:creationId xmlns:p14="http://schemas.microsoft.com/office/powerpoint/2010/main" val="4260883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A: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4125E3-665A-2445-862F-DEB0146029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6835" y="1824545"/>
            <a:ext cx="2001470" cy="1099400"/>
          </a:xfrm>
          <a:prstGeom prst="rect">
            <a:avLst/>
          </a:prstGeom>
        </p:spPr>
      </p:pic>
      <p:sp>
        <p:nvSpPr>
          <p:cNvPr id="13" name="Rectangle 12">
            <a:extLst>
              <a:ext uri="{FF2B5EF4-FFF2-40B4-BE49-F238E27FC236}">
                <a16:creationId xmlns:a16="http://schemas.microsoft.com/office/drawing/2014/main" id="{9D6E8577-8D92-5E45-ACA1-BEA4044E586E}"/>
              </a:ext>
            </a:extLst>
          </p:cNvPr>
          <p:cNvSpPr/>
          <p:nvPr userDrawn="1"/>
        </p:nvSpPr>
        <p:spPr>
          <a:xfrm>
            <a:off x="1" y="0"/>
            <a:ext cx="2043434"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4C4F3F2-0CE9-8C44-9458-85A406C7FA7D}"/>
              </a:ext>
            </a:extLst>
          </p:cNvPr>
          <p:cNvSpPr/>
          <p:nvPr userDrawn="1"/>
        </p:nvSpPr>
        <p:spPr>
          <a:xfrm>
            <a:off x="2043435" y="2039112"/>
            <a:ext cx="2053077"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85D295-A39D-EF47-9CC3-2F808B9E058E}"/>
              </a:ext>
            </a:extLst>
          </p:cNvPr>
          <p:cNvSpPr/>
          <p:nvPr userDrawn="1"/>
        </p:nvSpPr>
        <p:spPr>
          <a:xfrm>
            <a:off x="0" y="4078224"/>
            <a:ext cx="2043435" cy="20316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FA5B552-5056-9246-BB12-CCF5ED0CD2F5}"/>
              </a:ext>
            </a:extLst>
          </p:cNvPr>
          <p:cNvSpPr/>
          <p:nvPr userDrawn="1"/>
        </p:nvSpPr>
        <p:spPr>
          <a:xfrm>
            <a:off x="2043434" y="0"/>
            <a:ext cx="2053077"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5DA759A-6B02-2B45-9991-6F4CDEBD7ED1}"/>
              </a:ext>
            </a:extLst>
          </p:cNvPr>
          <p:cNvSpPr/>
          <p:nvPr userDrawn="1"/>
        </p:nvSpPr>
        <p:spPr>
          <a:xfrm>
            <a:off x="0" y="2039112"/>
            <a:ext cx="2043435"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7CF292C-614B-5D4C-A8EB-53C06445819A}"/>
              </a:ext>
            </a:extLst>
          </p:cNvPr>
          <p:cNvSpPr/>
          <p:nvPr userDrawn="1"/>
        </p:nvSpPr>
        <p:spPr>
          <a:xfrm>
            <a:off x="2043435" y="4078224"/>
            <a:ext cx="2053077" cy="203168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
            <a:extLst>
              <a:ext uri="{FF2B5EF4-FFF2-40B4-BE49-F238E27FC236}">
                <a16:creationId xmlns:a16="http://schemas.microsoft.com/office/drawing/2014/main" id="{D9CD508B-A79B-4245-BCE4-93DB00F6DD18}"/>
              </a:ext>
            </a:extLst>
          </p:cNvPr>
          <p:cNvSpPr>
            <a:spLocks noGrp="1"/>
          </p:cNvSpPr>
          <p:nvPr>
            <p:ph type="body" sz="quarter" idx="13" hasCustomPrompt="1"/>
          </p:nvPr>
        </p:nvSpPr>
        <p:spPr>
          <a:xfrm>
            <a:off x="5068654" y="3257361"/>
            <a:ext cx="6524003" cy="546902"/>
          </a:xfrm>
        </p:spPr>
        <p:txBody>
          <a:bodyPr>
            <a:normAutofit/>
          </a:bodyPr>
          <a:lstStyle>
            <a:lvl1pPr marL="0" indent="0">
              <a:buNone/>
              <a:defRPr sz="3200" b="1" i="0">
                <a:solidFill>
                  <a:schemeClr val="tx2"/>
                </a:solidFill>
                <a:latin typeface="Arial" panose="020B0604020202020204" pitchFamily="34" charset="0"/>
                <a:cs typeface="Arial" panose="020B0604020202020204" pitchFamily="34" charset="0"/>
              </a:defRPr>
            </a:lvl1pPr>
          </a:lstStyle>
          <a:p>
            <a:pPr lvl="0"/>
            <a:r>
              <a:rPr lang="en-US" dirty="0"/>
              <a:t>Presentation Title</a:t>
            </a:r>
          </a:p>
        </p:txBody>
      </p:sp>
      <p:sp>
        <p:nvSpPr>
          <p:cNvPr id="2" name="Footer Placeholder 1">
            <a:extLst>
              <a:ext uri="{FF2B5EF4-FFF2-40B4-BE49-F238E27FC236}">
                <a16:creationId xmlns:a16="http://schemas.microsoft.com/office/drawing/2014/main" id="{FB60D8F7-C55E-A348-B738-2B20D83483F9}"/>
              </a:ext>
            </a:extLst>
          </p:cNvPr>
          <p:cNvSpPr>
            <a:spLocks noGrp="1"/>
          </p:cNvSpPr>
          <p:nvPr>
            <p:ph type="ftr" sz="quarter" idx="15"/>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A2E1E407-5B0C-5D41-A268-1FCE5F8F37AC}"/>
              </a:ext>
            </a:extLst>
          </p:cNvPr>
          <p:cNvSpPr>
            <a:spLocks noGrp="1"/>
          </p:cNvSpPr>
          <p:nvPr>
            <p:ph type="sldNum" sz="quarter" idx="16"/>
          </p:nvPr>
        </p:nvSpPr>
        <p:spPr/>
        <p:txBody>
          <a:bodyPr/>
          <a:lstStyle/>
          <a:p>
            <a:fld id="{6A6F46FF-D5FD-D344-AAD7-CAD0D68AD4E5}" type="slidenum">
              <a:rPr lang="en-US" smtClean="0"/>
              <a:pPr/>
              <a:t>‹#›</a:t>
            </a:fld>
            <a:endParaRPr lang="en-US" dirty="0"/>
          </a:p>
        </p:txBody>
      </p:sp>
      <p:sp>
        <p:nvSpPr>
          <p:cNvPr id="25" name="Text Placeholder 2">
            <a:extLst>
              <a:ext uri="{FF2B5EF4-FFF2-40B4-BE49-F238E27FC236}">
                <a16:creationId xmlns:a16="http://schemas.microsoft.com/office/drawing/2014/main" id="{8256C3D1-87FC-294E-90D4-DDD80E7B9252}"/>
              </a:ext>
            </a:extLst>
          </p:cNvPr>
          <p:cNvSpPr>
            <a:spLocks noGrp="1"/>
          </p:cNvSpPr>
          <p:nvPr>
            <p:ph type="body" sz="quarter" idx="14" hasCustomPrompt="1"/>
          </p:nvPr>
        </p:nvSpPr>
        <p:spPr>
          <a:xfrm>
            <a:off x="5068654" y="3898738"/>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1 (Ex. Presenter’s Name)</a:t>
            </a:r>
          </a:p>
        </p:txBody>
      </p:sp>
      <p:sp>
        <p:nvSpPr>
          <p:cNvPr id="26" name="Text Placeholder 2">
            <a:extLst>
              <a:ext uri="{FF2B5EF4-FFF2-40B4-BE49-F238E27FC236}">
                <a16:creationId xmlns:a16="http://schemas.microsoft.com/office/drawing/2014/main" id="{E64EB7FA-B9C5-BF41-BF07-64C18774AB95}"/>
              </a:ext>
            </a:extLst>
          </p:cNvPr>
          <p:cNvSpPr>
            <a:spLocks noGrp="1"/>
          </p:cNvSpPr>
          <p:nvPr>
            <p:ph type="body" sz="quarter" idx="21" hasCustomPrompt="1"/>
          </p:nvPr>
        </p:nvSpPr>
        <p:spPr>
          <a:xfrm>
            <a:off x="5068654" y="4169701"/>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2 (Ex. Presenter’s Dept.)</a:t>
            </a:r>
          </a:p>
        </p:txBody>
      </p:sp>
      <p:sp>
        <p:nvSpPr>
          <p:cNvPr id="27" name="Text Placeholder 2">
            <a:extLst>
              <a:ext uri="{FF2B5EF4-FFF2-40B4-BE49-F238E27FC236}">
                <a16:creationId xmlns:a16="http://schemas.microsoft.com/office/drawing/2014/main" id="{BD4F2A07-B0BB-BC44-BDEC-B206A7B17940}"/>
              </a:ext>
            </a:extLst>
          </p:cNvPr>
          <p:cNvSpPr>
            <a:spLocks noGrp="1"/>
          </p:cNvSpPr>
          <p:nvPr>
            <p:ph type="body" sz="quarter" idx="23" hasCustomPrompt="1"/>
          </p:nvPr>
        </p:nvSpPr>
        <p:spPr>
          <a:xfrm>
            <a:off x="5068654" y="4440663"/>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3 (Ex. Date)</a:t>
            </a:r>
          </a:p>
        </p:txBody>
      </p:sp>
    </p:spTree>
    <p:extLst>
      <p:ext uri="{BB962C8B-B14F-4D97-AF65-F5344CB8AC3E}">
        <p14:creationId xmlns:p14="http://schemas.microsoft.com/office/powerpoint/2010/main" val="20359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B: Title Slide + 3 Imag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4125E3-665A-2445-862F-DEB0146029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6835" y="1824545"/>
            <a:ext cx="2001470" cy="1099400"/>
          </a:xfrm>
          <a:prstGeom prst="rect">
            <a:avLst/>
          </a:prstGeom>
        </p:spPr>
      </p:pic>
      <p:sp>
        <p:nvSpPr>
          <p:cNvPr id="4" name="Footer Placeholder 3">
            <a:extLst>
              <a:ext uri="{FF2B5EF4-FFF2-40B4-BE49-F238E27FC236}">
                <a16:creationId xmlns:a16="http://schemas.microsoft.com/office/drawing/2014/main" id="{4AF448F1-729E-2B4F-89DF-162140B11456}"/>
              </a:ext>
            </a:extLst>
          </p:cNvPr>
          <p:cNvSpPr>
            <a:spLocks noGrp="1"/>
          </p:cNvSpPr>
          <p:nvPr>
            <p:ph type="ftr" sz="quarter" idx="15"/>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5" name="Slide Number Placeholder 4">
            <a:extLst>
              <a:ext uri="{FF2B5EF4-FFF2-40B4-BE49-F238E27FC236}">
                <a16:creationId xmlns:a16="http://schemas.microsoft.com/office/drawing/2014/main" id="{89E8B521-8C16-8448-916A-77153B24D825}"/>
              </a:ext>
            </a:extLst>
          </p:cNvPr>
          <p:cNvSpPr>
            <a:spLocks noGrp="1"/>
          </p:cNvSpPr>
          <p:nvPr>
            <p:ph type="sldNum" sz="quarter" idx="16"/>
          </p:nvPr>
        </p:nvSpPr>
        <p:spPr/>
        <p:txBody>
          <a:bodyPr/>
          <a:lstStyle/>
          <a:p>
            <a:fld id="{6A6F46FF-D5FD-D344-AAD7-CAD0D68AD4E5}" type="slidenum">
              <a:rPr lang="en-US" smtClean="0"/>
              <a:pPr/>
              <a:t>‹#›</a:t>
            </a:fld>
            <a:endParaRPr lang="en-US" dirty="0"/>
          </a:p>
        </p:txBody>
      </p:sp>
      <p:sp>
        <p:nvSpPr>
          <p:cNvPr id="18" name="Rectangle 17">
            <a:extLst>
              <a:ext uri="{FF2B5EF4-FFF2-40B4-BE49-F238E27FC236}">
                <a16:creationId xmlns:a16="http://schemas.microsoft.com/office/drawing/2014/main" id="{E4A3D5B0-5155-6344-8F1E-B53ACFD6FF13}"/>
              </a:ext>
            </a:extLst>
          </p:cNvPr>
          <p:cNvSpPr/>
          <p:nvPr userDrawn="1"/>
        </p:nvSpPr>
        <p:spPr>
          <a:xfrm>
            <a:off x="0" y="0"/>
            <a:ext cx="2048256"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3D61A3E-3886-994D-9A81-98D410A2E9A7}"/>
              </a:ext>
            </a:extLst>
          </p:cNvPr>
          <p:cNvSpPr/>
          <p:nvPr userDrawn="1"/>
        </p:nvSpPr>
        <p:spPr>
          <a:xfrm>
            <a:off x="2043435" y="2039112"/>
            <a:ext cx="2053077"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572FD41-CDD9-6D4E-8501-1B95A1B2FD88}"/>
              </a:ext>
            </a:extLst>
          </p:cNvPr>
          <p:cNvSpPr/>
          <p:nvPr userDrawn="1"/>
        </p:nvSpPr>
        <p:spPr>
          <a:xfrm>
            <a:off x="0" y="4078224"/>
            <a:ext cx="2048256" cy="20316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16">
            <a:extLst>
              <a:ext uri="{FF2B5EF4-FFF2-40B4-BE49-F238E27FC236}">
                <a16:creationId xmlns:a16="http://schemas.microsoft.com/office/drawing/2014/main" id="{F1BA8C19-5D42-AD4D-899A-FE349FDAF5D2}"/>
              </a:ext>
            </a:extLst>
          </p:cNvPr>
          <p:cNvSpPr>
            <a:spLocks noGrp="1"/>
          </p:cNvSpPr>
          <p:nvPr>
            <p:ph type="pic" sz="quarter" idx="10"/>
          </p:nvPr>
        </p:nvSpPr>
        <p:spPr>
          <a:xfrm>
            <a:off x="2043113" y="0"/>
            <a:ext cx="2052637" cy="2038350"/>
          </a:xfrm>
        </p:spPr>
        <p:txBody>
          <a:bodyPr/>
          <a:lstStyle/>
          <a:p>
            <a:endParaRPr lang="en-US" dirty="0"/>
          </a:p>
        </p:txBody>
      </p:sp>
      <p:sp>
        <p:nvSpPr>
          <p:cNvPr id="27" name="Picture Placeholder 18">
            <a:extLst>
              <a:ext uri="{FF2B5EF4-FFF2-40B4-BE49-F238E27FC236}">
                <a16:creationId xmlns:a16="http://schemas.microsoft.com/office/drawing/2014/main" id="{25542DB7-D6D4-DF4D-BF3E-AC7AE0B149AB}"/>
              </a:ext>
            </a:extLst>
          </p:cNvPr>
          <p:cNvSpPr>
            <a:spLocks noGrp="1"/>
          </p:cNvSpPr>
          <p:nvPr>
            <p:ph type="pic" sz="quarter" idx="11"/>
          </p:nvPr>
        </p:nvSpPr>
        <p:spPr>
          <a:xfrm>
            <a:off x="0" y="2038350"/>
            <a:ext cx="2043113" cy="2039112"/>
          </a:xfrm>
        </p:spPr>
        <p:txBody>
          <a:bodyPr/>
          <a:lstStyle/>
          <a:p>
            <a:endParaRPr lang="en-US" dirty="0"/>
          </a:p>
        </p:txBody>
      </p:sp>
      <p:sp>
        <p:nvSpPr>
          <p:cNvPr id="28" name="Picture Placeholder 20">
            <a:extLst>
              <a:ext uri="{FF2B5EF4-FFF2-40B4-BE49-F238E27FC236}">
                <a16:creationId xmlns:a16="http://schemas.microsoft.com/office/drawing/2014/main" id="{CF20C228-29FA-9D40-AABF-FC5DF1CB13A9}"/>
              </a:ext>
            </a:extLst>
          </p:cNvPr>
          <p:cNvSpPr>
            <a:spLocks noGrp="1"/>
          </p:cNvSpPr>
          <p:nvPr>
            <p:ph type="pic" sz="quarter" idx="12"/>
          </p:nvPr>
        </p:nvSpPr>
        <p:spPr>
          <a:xfrm>
            <a:off x="2043113" y="4076699"/>
            <a:ext cx="2052637" cy="2033209"/>
          </a:xfrm>
        </p:spPr>
        <p:txBody>
          <a:bodyPr/>
          <a:lstStyle/>
          <a:p>
            <a:endParaRPr lang="en-US" dirty="0"/>
          </a:p>
        </p:txBody>
      </p:sp>
      <p:sp>
        <p:nvSpPr>
          <p:cNvPr id="17" name="Text Placeholder 2">
            <a:extLst>
              <a:ext uri="{FF2B5EF4-FFF2-40B4-BE49-F238E27FC236}">
                <a16:creationId xmlns:a16="http://schemas.microsoft.com/office/drawing/2014/main" id="{5A74C68F-3788-8A48-96D8-D35DC2615E87}"/>
              </a:ext>
            </a:extLst>
          </p:cNvPr>
          <p:cNvSpPr>
            <a:spLocks noGrp="1"/>
          </p:cNvSpPr>
          <p:nvPr>
            <p:ph type="body" sz="quarter" idx="13" hasCustomPrompt="1"/>
          </p:nvPr>
        </p:nvSpPr>
        <p:spPr>
          <a:xfrm>
            <a:off x="5068654" y="3257361"/>
            <a:ext cx="6524003" cy="546902"/>
          </a:xfrm>
        </p:spPr>
        <p:txBody>
          <a:bodyPr>
            <a:normAutofit/>
          </a:bodyPr>
          <a:lstStyle>
            <a:lvl1pPr marL="0" indent="0">
              <a:buNone/>
              <a:defRPr sz="3200" b="1" i="0">
                <a:solidFill>
                  <a:schemeClr val="tx2"/>
                </a:solidFill>
                <a:latin typeface="Arial" panose="020B0604020202020204" pitchFamily="34" charset="0"/>
                <a:cs typeface="Arial" panose="020B0604020202020204" pitchFamily="34" charset="0"/>
              </a:defRPr>
            </a:lvl1pPr>
          </a:lstStyle>
          <a:p>
            <a:pPr lvl="0"/>
            <a:r>
              <a:rPr lang="en-US" dirty="0"/>
              <a:t>Presentation Title</a:t>
            </a:r>
          </a:p>
        </p:txBody>
      </p:sp>
      <p:sp>
        <p:nvSpPr>
          <p:cNvPr id="19" name="Text Placeholder 2">
            <a:extLst>
              <a:ext uri="{FF2B5EF4-FFF2-40B4-BE49-F238E27FC236}">
                <a16:creationId xmlns:a16="http://schemas.microsoft.com/office/drawing/2014/main" id="{1A7D5DA2-524E-904C-8F0C-AA472D784ADD}"/>
              </a:ext>
            </a:extLst>
          </p:cNvPr>
          <p:cNvSpPr>
            <a:spLocks noGrp="1"/>
          </p:cNvSpPr>
          <p:nvPr>
            <p:ph type="body" sz="quarter" idx="14" hasCustomPrompt="1"/>
          </p:nvPr>
        </p:nvSpPr>
        <p:spPr>
          <a:xfrm>
            <a:off x="5068654" y="3898738"/>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1 (Ex. Presenter’s Name)</a:t>
            </a:r>
          </a:p>
        </p:txBody>
      </p:sp>
      <p:sp>
        <p:nvSpPr>
          <p:cNvPr id="21" name="Text Placeholder 2">
            <a:extLst>
              <a:ext uri="{FF2B5EF4-FFF2-40B4-BE49-F238E27FC236}">
                <a16:creationId xmlns:a16="http://schemas.microsoft.com/office/drawing/2014/main" id="{03560C53-73B8-CE46-A871-0469C2E3F868}"/>
              </a:ext>
            </a:extLst>
          </p:cNvPr>
          <p:cNvSpPr>
            <a:spLocks noGrp="1"/>
          </p:cNvSpPr>
          <p:nvPr>
            <p:ph type="body" sz="quarter" idx="21" hasCustomPrompt="1"/>
          </p:nvPr>
        </p:nvSpPr>
        <p:spPr>
          <a:xfrm>
            <a:off x="5068654" y="4169701"/>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2 (Ex. Presenter’s Dept.)</a:t>
            </a:r>
          </a:p>
        </p:txBody>
      </p:sp>
      <p:sp>
        <p:nvSpPr>
          <p:cNvPr id="29" name="Text Placeholder 2">
            <a:extLst>
              <a:ext uri="{FF2B5EF4-FFF2-40B4-BE49-F238E27FC236}">
                <a16:creationId xmlns:a16="http://schemas.microsoft.com/office/drawing/2014/main" id="{E17A7510-5277-7C44-91A5-121B828B69FB}"/>
              </a:ext>
            </a:extLst>
          </p:cNvPr>
          <p:cNvSpPr>
            <a:spLocks noGrp="1"/>
          </p:cNvSpPr>
          <p:nvPr>
            <p:ph type="body" sz="quarter" idx="23" hasCustomPrompt="1"/>
          </p:nvPr>
        </p:nvSpPr>
        <p:spPr>
          <a:xfrm>
            <a:off x="5068654" y="4440663"/>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3 (Ex. Date)</a:t>
            </a:r>
          </a:p>
        </p:txBody>
      </p:sp>
    </p:spTree>
    <p:extLst>
      <p:ext uri="{BB962C8B-B14F-4D97-AF65-F5344CB8AC3E}">
        <p14:creationId xmlns:p14="http://schemas.microsoft.com/office/powerpoint/2010/main" val="48988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C: Title Slide + Imag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41521FC0-FCD8-FB40-B5C0-396F96C1895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6835" y="1824545"/>
            <a:ext cx="2001470" cy="1099400"/>
          </a:xfrm>
          <a:prstGeom prst="rect">
            <a:avLst/>
          </a:prstGeom>
        </p:spPr>
      </p:pic>
      <p:sp>
        <p:nvSpPr>
          <p:cNvPr id="4" name="Picture Placeholder 3">
            <a:extLst>
              <a:ext uri="{FF2B5EF4-FFF2-40B4-BE49-F238E27FC236}">
                <a16:creationId xmlns:a16="http://schemas.microsoft.com/office/drawing/2014/main" id="{872642B0-3BDE-6B42-B612-D0CE222AB751}"/>
              </a:ext>
            </a:extLst>
          </p:cNvPr>
          <p:cNvSpPr>
            <a:spLocks noGrp="1"/>
          </p:cNvSpPr>
          <p:nvPr>
            <p:ph type="pic" sz="quarter" idx="15"/>
          </p:nvPr>
        </p:nvSpPr>
        <p:spPr>
          <a:xfrm>
            <a:off x="0" y="0"/>
            <a:ext cx="4060825" cy="6109909"/>
          </a:xfrm>
        </p:spPr>
        <p:txBody>
          <a:bodyPr/>
          <a:lstStyle/>
          <a:p>
            <a:endParaRPr lang="en-US" dirty="0"/>
          </a:p>
        </p:txBody>
      </p:sp>
      <p:sp>
        <p:nvSpPr>
          <p:cNvPr id="5" name="Footer Placeholder 4">
            <a:extLst>
              <a:ext uri="{FF2B5EF4-FFF2-40B4-BE49-F238E27FC236}">
                <a16:creationId xmlns:a16="http://schemas.microsoft.com/office/drawing/2014/main" id="{B47CB34B-7390-8A48-9F64-0430A07FE284}"/>
              </a:ext>
            </a:extLst>
          </p:cNvPr>
          <p:cNvSpPr>
            <a:spLocks noGrp="1"/>
          </p:cNvSpPr>
          <p:nvPr>
            <p:ph type="ftr" sz="quarter" idx="16"/>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29" name="Slide Number Placeholder 28">
            <a:extLst>
              <a:ext uri="{FF2B5EF4-FFF2-40B4-BE49-F238E27FC236}">
                <a16:creationId xmlns:a16="http://schemas.microsoft.com/office/drawing/2014/main" id="{6341CD7D-8A38-6042-8788-2DD206D2FAAA}"/>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11" name="Text Placeholder 2">
            <a:extLst>
              <a:ext uri="{FF2B5EF4-FFF2-40B4-BE49-F238E27FC236}">
                <a16:creationId xmlns:a16="http://schemas.microsoft.com/office/drawing/2014/main" id="{E5DCBBD4-D7DA-C540-8E84-9477FA36CE69}"/>
              </a:ext>
            </a:extLst>
          </p:cNvPr>
          <p:cNvSpPr>
            <a:spLocks noGrp="1"/>
          </p:cNvSpPr>
          <p:nvPr>
            <p:ph type="body" sz="quarter" idx="13" hasCustomPrompt="1"/>
          </p:nvPr>
        </p:nvSpPr>
        <p:spPr>
          <a:xfrm>
            <a:off x="5068654" y="3257361"/>
            <a:ext cx="6524003" cy="546902"/>
          </a:xfrm>
        </p:spPr>
        <p:txBody>
          <a:bodyPr>
            <a:normAutofit/>
          </a:bodyPr>
          <a:lstStyle>
            <a:lvl1pPr marL="0" indent="0">
              <a:buNone/>
              <a:defRPr sz="3200" b="1" i="0">
                <a:solidFill>
                  <a:schemeClr val="tx2"/>
                </a:solidFill>
                <a:latin typeface="Arial" panose="020B0604020202020204" pitchFamily="34" charset="0"/>
                <a:cs typeface="Arial" panose="020B0604020202020204" pitchFamily="34" charset="0"/>
              </a:defRPr>
            </a:lvl1pPr>
          </a:lstStyle>
          <a:p>
            <a:pPr lvl="0"/>
            <a:r>
              <a:rPr lang="en-US" dirty="0"/>
              <a:t>Presentation Title</a:t>
            </a:r>
          </a:p>
        </p:txBody>
      </p:sp>
      <p:sp>
        <p:nvSpPr>
          <p:cNvPr id="12" name="Text Placeholder 2">
            <a:extLst>
              <a:ext uri="{FF2B5EF4-FFF2-40B4-BE49-F238E27FC236}">
                <a16:creationId xmlns:a16="http://schemas.microsoft.com/office/drawing/2014/main" id="{494D9A12-C5C3-1042-ABC4-A6C017DCFE69}"/>
              </a:ext>
            </a:extLst>
          </p:cNvPr>
          <p:cNvSpPr>
            <a:spLocks noGrp="1"/>
          </p:cNvSpPr>
          <p:nvPr>
            <p:ph type="body" sz="quarter" idx="14" hasCustomPrompt="1"/>
          </p:nvPr>
        </p:nvSpPr>
        <p:spPr>
          <a:xfrm>
            <a:off x="5068654" y="3898738"/>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1 (Ex. Presenter’s Name)</a:t>
            </a:r>
          </a:p>
        </p:txBody>
      </p:sp>
      <p:sp>
        <p:nvSpPr>
          <p:cNvPr id="13" name="Text Placeholder 2">
            <a:extLst>
              <a:ext uri="{FF2B5EF4-FFF2-40B4-BE49-F238E27FC236}">
                <a16:creationId xmlns:a16="http://schemas.microsoft.com/office/drawing/2014/main" id="{8D52E70B-2716-8D49-B545-3EAC03034484}"/>
              </a:ext>
            </a:extLst>
          </p:cNvPr>
          <p:cNvSpPr>
            <a:spLocks noGrp="1"/>
          </p:cNvSpPr>
          <p:nvPr>
            <p:ph type="body" sz="quarter" idx="21" hasCustomPrompt="1"/>
          </p:nvPr>
        </p:nvSpPr>
        <p:spPr>
          <a:xfrm>
            <a:off x="5068654" y="4169701"/>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2 (Ex. Presenter’s Dept.)</a:t>
            </a:r>
          </a:p>
        </p:txBody>
      </p:sp>
      <p:sp>
        <p:nvSpPr>
          <p:cNvPr id="14" name="Text Placeholder 2">
            <a:extLst>
              <a:ext uri="{FF2B5EF4-FFF2-40B4-BE49-F238E27FC236}">
                <a16:creationId xmlns:a16="http://schemas.microsoft.com/office/drawing/2014/main" id="{CFA4C976-9FB8-8441-AF3A-45492D8068C5}"/>
              </a:ext>
            </a:extLst>
          </p:cNvPr>
          <p:cNvSpPr>
            <a:spLocks noGrp="1"/>
          </p:cNvSpPr>
          <p:nvPr>
            <p:ph type="body" sz="quarter" idx="23" hasCustomPrompt="1"/>
          </p:nvPr>
        </p:nvSpPr>
        <p:spPr>
          <a:xfrm>
            <a:off x="5068654" y="4440663"/>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3 (Ex. Date)</a:t>
            </a:r>
          </a:p>
        </p:txBody>
      </p:sp>
    </p:spTree>
    <p:extLst>
      <p:ext uri="{BB962C8B-B14F-4D97-AF65-F5344CB8AC3E}">
        <p14:creationId xmlns:p14="http://schemas.microsoft.com/office/powerpoint/2010/main" val="134681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D: Title Slide + Background Image">
    <p:bg>
      <p:bgPr>
        <a:pattFill prst="pct25">
          <a:fgClr>
            <a:schemeClr val="tx1"/>
          </a:fgClr>
          <a:bgClr>
            <a:schemeClr val="bg1"/>
          </a:bgClr>
        </a:patt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4125E3-665A-2445-862F-DEB0146029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6835" y="1824545"/>
            <a:ext cx="2001470" cy="1099400"/>
          </a:xfrm>
          <a:prstGeom prst="rect">
            <a:avLst/>
          </a:prstGeom>
        </p:spPr>
      </p:pic>
      <p:sp>
        <p:nvSpPr>
          <p:cNvPr id="13" name="Rectangle 12">
            <a:extLst>
              <a:ext uri="{FF2B5EF4-FFF2-40B4-BE49-F238E27FC236}">
                <a16:creationId xmlns:a16="http://schemas.microsoft.com/office/drawing/2014/main" id="{9D6E8577-8D92-5E45-ACA1-BEA4044E586E}"/>
              </a:ext>
            </a:extLst>
          </p:cNvPr>
          <p:cNvSpPr/>
          <p:nvPr userDrawn="1"/>
        </p:nvSpPr>
        <p:spPr>
          <a:xfrm>
            <a:off x="1" y="0"/>
            <a:ext cx="2043434"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4C4F3F2-0CE9-8C44-9458-85A406C7FA7D}"/>
              </a:ext>
            </a:extLst>
          </p:cNvPr>
          <p:cNvSpPr/>
          <p:nvPr userDrawn="1"/>
        </p:nvSpPr>
        <p:spPr>
          <a:xfrm>
            <a:off x="2043435" y="2039112"/>
            <a:ext cx="2053077"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85D295-A39D-EF47-9CC3-2F808B9E058E}"/>
              </a:ext>
            </a:extLst>
          </p:cNvPr>
          <p:cNvSpPr/>
          <p:nvPr userDrawn="1"/>
        </p:nvSpPr>
        <p:spPr>
          <a:xfrm>
            <a:off x="0" y="4078224"/>
            <a:ext cx="2043435" cy="20316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FA5B552-5056-9246-BB12-CCF5ED0CD2F5}"/>
              </a:ext>
            </a:extLst>
          </p:cNvPr>
          <p:cNvSpPr/>
          <p:nvPr userDrawn="1"/>
        </p:nvSpPr>
        <p:spPr>
          <a:xfrm>
            <a:off x="2043434" y="0"/>
            <a:ext cx="2053077"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A5DA759A-6B02-2B45-9991-6F4CDEBD7ED1}"/>
              </a:ext>
            </a:extLst>
          </p:cNvPr>
          <p:cNvSpPr/>
          <p:nvPr userDrawn="1"/>
        </p:nvSpPr>
        <p:spPr>
          <a:xfrm>
            <a:off x="0" y="2039112"/>
            <a:ext cx="2043435"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7CF292C-614B-5D4C-A8EB-53C06445819A}"/>
              </a:ext>
            </a:extLst>
          </p:cNvPr>
          <p:cNvSpPr/>
          <p:nvPr userDrawn="1"/>
        </p:nvSpPr>
        <p:spPr>
          <a:xfrm>
            <a:off x="2043435" y="4078224"/>
            <a:ext cx="2053077" cy="203168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2CCBCC09-589D-0342-ABE3-3FB702CEA9A3}"/>
              </a:ext>
            </a:extLst>
          </p:cNvPr>
          <p:cNvSpPr>
            <a:spLocks noGrp="1"/>
          </p:cNvSpPr>
          <p:nvPr>
            <p:ph type="ftr" sz="quarter" idx="15"/>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5" name="Slide Number Placeholder 4">
            <a:extLst>
              <a:ext uri="{FF2B5EF4-FFF2-40B4-BE49-F238E27FC236}">
                <a16:creationId xmlns:a16="http://schemas.microsoft.com/office/drawing/2014/main" id="{81655698-AC62-1343-970F-CF9BBCF00053}"/>
              </a:ext>
            </a:extLst>
          </p:cNvPr>
          <p:cNvSpPr>
            <a:spLocks noGrp="1"/>
          </p:cNvSpPr>
          <p:nvPr>
            <p:ph type="sldNum" sz="quarter" idx="16"/>
          </p:nvPr>
        </p:nvSpPr>
        <p:spPr/>
        <p:txBody>
          <a:bodyPr/>
          <a:lstStyle/>
          <a:p>
            <a:fld id="{6A6F46FF-D5FD-D344-AAD7-CAD0D68AD4E5}" type="slidenum">
              <a:rPr lang="en-US" smtClean="0"/>
              <a:pPr/>
              <a:t>‹#›</a:t>
            </a:fld>
            <a:endParaRPr lang="en-US" dirty="0"/>
          </a:p>
        </p:txBody>
      </p:sp>
      <p:sp>
        <p:nvSpPr>
          <p:cNvPr id="21" name="Text Placeholder 2">
            <a:extLst>
              <a:ext uri="{FF2B5EF4-FFF2-40B4-BE49-F238E27FC236}">
                <a16:creationId xmlns:a16="http://schemas.microsoft.com/office/drawing/2014/main" id="{16DB58AD-F989-3240-93E6-22676995B4EA}"/>
              </a:ext>
            </a:extLst>
          </p:cNvPr>
          <p:cNvSpPr>
            <a:spLocks noGrp="1"/>
          </p:cNvSpPr>
          <p:nvPr>
            <p:ph type="body" sz="quarter" idx="13" hasCustomPrompt="1"/>
          </p:nvPr>
        </p:nvSpPr>
        <p:spPr>
          <a:xfrm>
            <a:off x="5068654" y="3257361"/>
            <a:ext cx="6524003" cy="546902"/>
          </a:xfrm>
        </p:spPr>
        <p:txBody>
          <a:bodyPr>
            <a:normAutofit/>
          </a:bodyPr>
          <a:lstStyle>
            <a:lvl1pPr marL="0" indent="0">
              <a:buNone/>
              <a:defRPr sz="3200" b="1" i="0">
                <a:solidFill>
                  <a:schemeClr val="tx2"/>
                </a:solidFill>
                <a:latin typeface="Arial" panose="020B0604020202020204" pitchFamily="34" charset="0"/>
                <a:cs typeface="Arial" panose="020B0604020202020204" pitchFamily="34" charset="0"/>
              </a:defRPr>
            </a:lvl1pPr>
          </a:lstStyle>
          <a:p>
            <a:pPr lvl="0"/>
            <a:r>
              <a:rPr lang="en-US" dirty="0"/>
              <a:t>Presentation Title</a:t>
            </a:r>
          </a:p>
        </p:txBody>
      </p:sp>
      <p:sp>
        <p:nvSpPr>
          <p:cNvPr id="25" name="Text Placeholder 2">
            <a:extLst>
              <a:ext uri="{FF2B5EF4-FFF2-40B4-BE49-F238E27FC236}">
                <a16:creationId xmlns:a16="http://schemas.microsoft.com/office/drawing/2014/main" id="{E0C8A22E-E90D-8A41-92E9-4B37E0FCC7E9}"/>
              </a:ext>
            </a:extLst>
          </p:cNvPr>
          <p:cNvSpPr>
            <a:spLocks noGrp="1"/>
          </p:cNvSpPr>
          <p:nvPr>
            <p:ph type="body" sz="quarter" idx="14" hasCustomPrompt="1"/>
          </p:nvPr>
        </p:nvSpPr>
        <p:spPr>
          <a:xfrm>
            <a:off x="5068654" y="3898738"/>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1 (Ex. Presenter’s Name)</a:t>
            </a:r>
          </a:p>
        </p:txBody>
      </p:sp>
      <p:sp>
        <p:nvSpPr>
          <p:cNvPr id="26" name="Text Placeholder 2">
            <a:extLst>
              <a:ext uri="{FF2B5EF4-FFF2-40B4-BE49-F238E27FC236}">
                <a16:creationId xmlns:a16="http://schemas.microsoft.com/office/drawing/2014/main" id="{5A333781-3BF6-124F-AEAB-89B1AA7B4A44}"/>
              </a:ext>
            </a:extLst>
          </p:cNvPr>
          <p:cNvSpPr>
            <a:spLocks noGrp="1"/>
          </p:cNvSpPr>
          <p:nvPr>
            <p:ph type="body" sz="quarter" idx="21" hasCustomPrompt="1"/>
          </p:nvPr>
        </p:nvSpPr>
        <p:spPr>
          <a:xfrm>
            <a:off x="5068654" y="4169701"/>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2 (Ex. Presenter’s Dept.)</a:t>
            </a:r>
          </a:p>
        </p:txBody>
      </p:sp>
      <p:sp>
        <p:nvSpPr>
          <p:cNvPr id="27" name="Text Placeholder 2">
            <a:extLst>
              <a:ext uri="{FF2B5EF4-FFF2-40B4-BE49-F238E27FC236}">
                <a16:creationId xmlns:a16="http://schemas.microsoft.com/office/drawing/2014/main" id="{0398195C-9B43-5E48-9326-80C716D1BAB7}"/>
              </a:ext>
            </a:extLst>
          </p:cNvPr>
          <p:cNvSpPr>
            <a:spLocks noGrp="1"/>
          </p:cNvSpPr>
          <p:nvPr>
            <p:ph type="body" sz="quarter" idx="23" hasCustomPrompt="1"/>
          </p:nvPr>
        </p:nvSpPr>
        <p:spPr>
          <a:xfrm>
            <a:off x="5068654" y="4440663"/>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3 (Ex. Date)</a:t>
            </a:r>
          </a:p>
        </p:txBody>
      </p:sp>
    </p:spTree>
    <p:extLst>
      <p:ext uri="{BB962C8B-B14F-4D97-AF65-F5344CB8AC3E}">
        <p14:creationId xmlns:p14="http://schemas.microsoft.com/office/powerpoint/2010/main" val="1052846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E: Title Slide + Logo + 3 Imag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D6E8577-8D92-5E45-ACA1-BEA4044E586E}"/>
              </a:ext>
            </a:extLst>
          </p:cNvPr>
          <p:cNvSpPr/>
          <p:nvPr userDrawn="1"/>
        </p:nvSpPr>
        <p:spPr>
          <a:xfrm>
            <a:off x="0" y="0"/>
            <a:ext cx="2048256"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4C4F3F2-0CE9-8C44-9458-85A406C7FA7D}"/>
              </a:ext>
            </a:extLst>
          </p:cNvPr>
          <p:cNvSpPr/>
          <p:nvPr userDrawn="1"/>
        </p:nvSpPr>
        <p:spPr>
          <a:xfrm>
            <a:off x="2043435" y="2039112"/>
            <a:ext cx="2053077"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785D295-A39D-EF47-9CC3-2F808B9E058E}"/>
              </a:ext>
            </a:extLst>
          </p:cNvPr>
          <p:cNvSpPr/>
          <p:nvPr userDrawn="1"/>
        </p:nvSpPr>
        <p:spPr>
          <a:xfrm>
            <a:off x="0" y="4078224"/>
            <a:ext cx="2048256" cy="203168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6">
            <a:extLst>
              <a:ext uri="{FF2B5EF4-FFF2-40B4-BE49-F238E27FC236}">
                <a16:creationId xmlns:a16="http://schemas.microsoft.com/office/drawing/2014/main" id="{D5F84AAF-D4AD-B34C-9047-622128DA626F}"/>
              </a:ext>
            </a:extLst>
          </p:cNvPr>
          <p:cNvSpPr>
            <a:spLocks noGrp="1"/>
          </p:cNvSpPr>
          <p:nvPr>
            <p:ph type="pic" sz="quarter" idx="10"/>
          </p:nvPr>
        </p:nvSpPr>
        <p:spPr>
          <a:xfrm>
            <a:off x="2043113" y="0"/>
            <a:ext cx="2052637" cy="2038350"/>
          </a:xfrm>
        </p:spPr>
        <p:txBody>
          <a:bodyPr/>
          <a:lstStyle/>
          <a:p>
            <a:endParaRPr lang="en-US" dirty="0"/>
          </a:p>
        </p:txBody>
      </p:sp>
      <p:sp>
        <p:nvSpPr>
          <p:cNvPr id="19" name="Picture Placeholder 18">
            <a:extLst>
              <a:ext uri="{FF2B5EF4-FFF2-40B4-BE49-F238E27FC236}">
                <a16:creationId xmlns:a16="http://schemas.microsoft.com/office/drawing/2014/main" id="{1CAE69A7-8751-F148-BD31-09AED8A4B5D2}"/>
              </a:ext>
            </a:extLst>
          </p:cNvPr>
          <p:cNvSpPr>
            <a:spLocks noGrp="1"/>
          </p:cNvSpPr>
          <p:nvPr>
            <p:ph type="pic" sz="quarter" idx="11"/>
          </p:nvPr>
        </p:nvSpPr>
        <p:spPr>
          <a:xfrm>
            <a:off x="0" y="2038350"/>
            <a:ext cx="2043113" cy="2039112"/>
          </a:xfrm>
        </p:spPr>
        <p:txBody>
          <a:bodyPr/>
          <a:lstStyle/>
          <a:p>
            <a:endParaRPr lang="en-US" dirty="0"/>
          </a:p>
        </p:txBody>
      </p:sp>
      <p:sp>
        <p:nvSpPr>
          <p:cNvPr id="21" name="Picture Placeholder 20">
            <a:extLst>
              <a:ext uri="{FF2B5EF4-FFF2-40B4-BE49-F238E27FC236}">
                <a16:creationId xmlns:a16="http://schemas.microsoft.com/office/drawing/2014/main" id="{938DEFAE-75CA-C847-90E0-BD5769FFB1F4}"/>
              </a:ext>
            </a:extLst>
          </p:cNvPr>
          <p:cNvSpPr>
            <a:spLocks noGrp="1"/>
          </p:cNvSpPr>
          <p:nvPr>
            <p:ph type="pic" sz="quarter" idx="12"/>
          </p:nvPr>
        </p:nvSpPr>
        <p:spPr>
          <a:xfrm>
            <a:off x="2043113" y="4076699"/>
            <a:ext cx="2052637" cy="2033209"/>
          </a:xfrm>
        </p:spPr>
        <p:txBody>
          <a:bodyPr/>
          <a:lstStyle/>
          <a:p>
            <a:endParaRPr lang="en-US" dirty="0"/>
          </a:p>
        </p:txBody>
      </p:sp>
      <p:pic>
        <p:nvPicPr>
          <p:cNvPr id="16" name="Picture 15">
            <a:extLst>
              <a:ext uri="{FF2B5EF4-FFF2-40B4-BE49-F238E27FC236}">
                <a16:creationId xmlns:a16="http://schemas.microsoft.com/office/drawing/2014/main" id="{842603CF-B3E7-1C42-8260-8C449C18E53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06835" y="1824545"/>
            <a:ext cx="2001470" cy="1099400"/>
          </a:xfrm>
          <a:prstGeom prst="rect">
            <a:avLst/>
          </a:prstGeom>
        </p:spPr>
      </p:pic>
      <p:cxnSp>
        <p:nvCxnSpPr>
          <p:cNvPr id="20" name="Straight Connector 19">
            <a:extLst>
              <a:ext uri="{FF2B5EF4-FFF2-40B4-BE49-F238E27FC236}">
                <a16:creationId xmlns:a16="http://schemas.microsoft.com/office/drawing/2014/main" id="{FF6DA28B-BC53-734B-A0BD-E038C7313BAD}"/>
              </a:ext>
            </a:extLst>
          </p:cNvPr>
          <p:cNvCxnSpPr>
            <a:cxnSpLocks/>
          </p:cNvCxnSpPr>
          <p:nvPr userDrawn="1"/>
        </p:nvCxnSpPr>
        <p:spPr>
          <a:xfrm>
            <a:off x="7615752" y="1777242"/>
            <a:ext cx="0" cy="11781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64EA8D4-B422-8049-9A1F-E38D0C571879}"/>
              </a:ext>
            </a:extLst>
          </p:cNvPr>
          <p:cNvSpPr>
            <a:spLocks noGrp="1"/>
          </p:cNvSpPr>
          <p:nvPr>
            <p:ph sz="quarter" idx="15" hasCustomPrompt="1"/>
          </p:nvPr>
        </p:nvSpPr>
        <p:spPr>
          <a:xfrm>
            <a:off x="8126886" y="1777242"/>
            <a:ext cx="2001837" cy="1178120"/>
          </a:xfrm>
        </p:spPr>
        <p:txBody>
          <a:bodyPr lIns="0" tIns="0" rIns="0" bIns="0" anchor="ctr">
            <a:noAutofit/>
          </a:bodyPr>
          <a:lstStyle>
            <a:lvl1pPr marL="0" indent="0" algn="ctr">
              <a:buNone/>
              <a:defRPr sz="2000"/>
            </a:lvl1pPr>
            <a:lvl2pPr marL="457189" indent="0" algn="ctr">
              <a:buFont typeface="Arial" panose="020B0604020202020204" pitchFamily="34" charset="0"/>
              <a:buNone/>
              <a:defRPr/>
            </a:lvl2pPr>
          </a:lstStyle>
          <a:p>
            <a:pPr lvl="0"/>
            <a:r>
              <a:rPr lang="en-US" dirty="0"/>
              <a:t>Logo</a:t>
            </a:r>
          </a:p>
        </p:txBody>
      </p:sp>
      <p:sp>
        <p:nvSpPr>
          <p:cNvPr id="4" name="Footer Placeholder 3">
            <a:extLst>
              <a:ext uri="{FF2B5EF4-FFF2-40B4-BE49-F238E27FC236}">
                <a16:creationId xmlns:a16="http://schemas.microsoft.com/office/drawing/2014/main" id="{A9E9DF35-209A-9149-9DE3-8C0454B11969}"/>
              </a:ext>
            </a:extLst>
          </p:cNvPr>
          <p:cNvSpPr>
            <a:spLocks noGrp="1"/>
          </p:cNvSpPr>
          <p:nvPr>
            <p:ph type="ftr" sz="quarter" idx="16"/>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5" name="Slide Number Placeholder 4">
            <a:extLst>
              <a:ext uri="{FF2B5EF4-FFF2-40B4-BE49-F238E27FC236}">
                <a16:creationId xmlns:a16="http://schemas.microsoft.com/office/drawing/2014/main" id="{0B07E03B-862C-6143-A984-D152476FA8DE}"/>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23" name="Text Placeholder 2">
            <a:extLst>
              <a:ext uri="{FF2B5EF4-FFF2-40B4-BE49-F238E27FC236}">
                <a16:creationId xmlns:a16="http://schemas.microsoft.com/office/drawing/2014/main" id="{B646226D-E87B-ED45-A265-02535790486A}"/>
              </a:ext>
            </a:extLst>
          </p:cNvPr>
          <p:cNvSpPr>
            <a:spLocks noGrp="1"/>
          </p:cNvSpPr>
          <p:nvPr>
            <p:ph type="body" sz="quarter" idx="13" hasCustomPrompt="1"/>
          </p:nvPr>
        </p:nvSpPr>
        <p:spPr>
          <a:xfrm>
            <a:off x="5068654" y="3257361"/>
            <a:ext cx="6524003" cy="546902"/>
          </a:xfrm>
        </p:spPr>
        <p:txBody>
          <a:bodyPr>
            <a:normAutofit/>
          </a:bodyPr>
          <a:lstStyle>
            <a:lvl1pPr marL="0" indent="0">
              <a:buNone/>
              <a:defRPr sz="3200" b="1" i="0">
                <a:solidFill>
                  <a:schemeClr val="tx2"/>
                </a:solidFill>
                <a:latin typeface="Arial" panose="020B0604020202020204" pitchFamily="34" charset="0"/>
                <a:cs typeface="Arial" panose="020B0604020202020204" pitchFamily="34" charset="0"/>
              </a:defRPr>
            </a:lvl1pPr>
          </a:lstStyle>
          <a:p>
            <a:pPr lvl="0"/>
            <a:r>
              <a:rPr lang="en-US" dirty="0"/>
              <a:t>Presentation Title</a:t>
            </a:r>
          </a:p>
        </p:txBody>
      </p:sp>
      <p:sp>
        <p:nvSpPr>
          <p:cNvPr id="24" name="Text Placeholder 2">
            <a:extLst>
              <a:ext uri="{FF2B5EF4-FFF2-40B4-BE49-F238E27FC236}">
                <a16:creationId xmlns:a16="http://schemas.microsoft.com/office/drawing/2014/main" id="{4166EFAB-0560-A349-A8E1-D1A7BEBA8D5D}"/>
              </a:ext>
            </a:extLst>
          </p:cNvPr>
          <p:cNvSpPr>
            <a:spLocks noGrp="1"/>
          </p:cNvSpPr>
          <p:nvPr>
            <p:ph type="body" sz="quarter" idx="14" hasCustomPrompt="1"/>
          </p:nvPr>
        </p:nvSpPr>
        <p:spPr>
          <a:xfrm>
            <a:off x="5068654" y="3898738"/>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1 (Ex. Presenter’s Name)</a:t>
            </a:r>
          </a:p>
        </p:txBody>
      </p:sp>
      <p:sp>
        <p:nvSpPr>
          <p:cNvPr id="28" name="Text Placeholder 2">
            <a:extLst>
              <a:ext uri="{FF2B5EF4-FFF2-40B4-BE49-F238E27FC236}">
                <a16:creationId xmlns:a16="http://schemas.microsoft.com/office/drawing/2014/main" id="{96E93F89-464D-2247-A970-23D8F3F4B991}"/>
              </a:ext>
            </a:extLst>
          </p:cNvPr>
          <p:cNvSpPr>
            <a:spLocks noGrp="1"/>
          </p:cNvSpPr>
          <p:nvPr>
            <p:ph type="body" sz="quarter" idx="21" hasCustomPrompt="1"/>
          </p:nvPr>
        </p:nvSpPr>
        <p:spPr>
          <a:xfrm>
            <a:off x="5068654" y="4169701"/>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2 (Ex. Presenter’s Dept.)</a:t>
            </a:r>
          </a:p>
        </p:txBody>
      </p:sp>
      <p:sp>
        <p:nvSpPr>
          <p:cNvPr id="29" name="Text Placeholder 2">
            <a:extLst>
              <a:ext uri="{FF2B5EF4-FFF2-40B4-BE49-F238E27FC236}">
                <a16:creationId xmlns:a16="http://schemas.microsoft.com/office/drawing/2014/main" id="{FF22D5A9-D441-3041-B4D9-06201E772CDA}"/>
              </a:ext>
            </a:extLst>
          </p:cNvPr>
          <p:cNvSpPr>
            <a:spLocks noGrp="1"/>
          </p:cNvSpPr>
          <p:nvPr>
            <p:ph type="body" sz="quarter" idx="23" hasCustomPrompt="1"/>
          </p:nvPr>
        </p:nvSpPr>
        <p:spPr>
          <a:xfrm>
            <a:off x="5068654" y="4440663"/>
            <a:ext cx="6524003" cy="228600"/>
          </a:xfrm>
        </p:spPr>
        <p:txBody>
          <a:bodyPr anchor="ctr">
            <a:noAutofit/>
          </a:bodyPr>
          <a:lstStyle>
            <a:lvl1pPr marL="0" indent="0">
              <a:lnSpc>
                <a:spcPct val="100000"/>
              </a:lnSpc>
              <a:buNone/>
              <a:defRPr sz="1800">
                <a:solidFill>
                  <a:schemeClr val="bg2"/>
                </a:solidFill>
              </a:defRPr>
            </a:lvl1pPr>
          </a:lstStyle>
          <a:p>
            <a:pPr lvl="0"/>
            <a:r>
              <a:rPr lang="en-US" dirty="0"/>
              <a:t>Field 3 (Ex. Date)</a:t>
            </a:r>
          </a:p>
        </p:txBody>
      </p:sp>
    </p:spTree>
    <p:extLst>
      <p:ext uri="{BB962C8B-B14F-4D97-AF65-F5344CB8AC3E}">
        <p14:creationId xmlns:p14="http://schemas.microsoft.com/office/powerpoint/2010/main" val="90380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A: Full Image + Bold Text">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591A150-380B-294A-89BB-90F4705422C1}"/>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24" name="Picture 23">
            <a:extLst>
              <a:ext uri="{FF2B5EF4-FFF2-40B4-BE49-F238E27FC236}">
                <a16:creationId xmlns:a16="http://schemas.microsoft.com/office/drawing/2014/main" id="{1EB38741-E4AA-A64A-9DDF-042B1E7A30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20" name="Text Placeholder 16">
            <a:extLst>
              <a:ext uri="{FF2B5EF4-FFF2-40B4-BE49-F238E27FC236}">
                <a16:creationId xmlns:a16="http://schemas.microsoft.com/office/drawing/2014/main" id="{115DB17E-5BB1-424A-A13C-32E02C106ECF}"/>
              </a:ext>
            </a:extLst>
          </p:cNvPr>
          <p:cNvSpPr>
            <a:spLocks noGrp="1"/>
          </p:cNvSpPr>
          <p:nvPr>
            <p:ph type="body" sz="quarter" idx="11" hasCustomPrompt="1"/>
          </p:nvPr>
        </p:nvSpPr>
        <p:spPr>
          <a:xfrm>
            <a:off x="1322596" y="2014894"/>
            <a:ext cx="9546807" cy="2080120"/>
          </a:xfrm>
        </p:spPr>
        <p:txBody>
          <a:bodyPr anchor="ct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3" name="Footer Placeholder 2">
            <a:extLst>
              <a:ext uri="{FF2B5EF4-FFF2-40B4-BE49-F238E27FC236}">
                <a16:creationId xmlns:a16="http://schemas.microsoft.com/office/drawing/2014/main" id="{C4454985-F86E-ED41-ADF9-CFD27FEEA7EC}"/>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4" name="Slide Number Placeholder 3">
            <a:extLst>
              <a:ext uri="{FF2B5EF4-FFF2-40B4-BE49-F238E27FC236}">
                <a16:creationId xmlns:a16="http://schemas.microsoft.com/office/drawing/2014/main" id="{5B4592D3-63BE-244D-867A-C2B4FBC7F4CE}"/>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90526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B: Bold Text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6" name="Text Placeholder 16">
            <a:extLst>
              <a:ext uri="{FF2B5EF4-FFF2-40B4-BE49-F238E27FC236}">
                <a16:creationId xmlns:a16="http://schemas.microsoft.com/office/drawing/2014/main" id="{CDE65DD7-6456-5F43-AAA1-229A8AEEF357}"/>
              </a:ext>
            </a:extLst>
          </p:cNvPr>
          <p:cNvSpPr>
            <a:spLocks noGrp="1"/>
          </p:cNvSpPr>
          <p:nvPr>
            <p:ph type="body" sz="quarter" idx="11" hasCustomPrompt="1"/>
          </p:nvPr>
        </p:nvSpPr>
        <p:spPr>
          <a:xfrm>
            <a:off x="1322596" y="2014894"/>
            <a:ext cx="9546807" cy="2080120"/>
          </a:xfrm>
        </p:spPr>
        <p:txBody>
          <a:bodyPr anchor="ct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17839ABF-D15A-464F-AD10-5805F4989E14}"/>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8" name="Slide Number Placeholder 7">
            <a:extLst>
              <a:ext uri="{FF2B5EF4-FFF2-40B4-BE49-F238E27FC236}">
                <a16:creationId xmlns:a16="http://schemas.microsoft.com/office/drawing/2014/main" id="{3E90310B-22FA-D545-93DD-008E82C3DB05}"/>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317534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C: Bold Text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 name="Text Placeholder 16">
            <a:extLst>
              <a:ext uri="{FF2B5EF4-FFF2-40B4-BE49-F238E27FC236}">
                <a16:creationId xmlns:a16="http://schemas.microsoft.com/office/drawing/2014/main" id="{17AE282B-BBA1-FE46-AA94-D62A47B4B9F6}"/>
              </a:ext>
            </a:extLst>
          </p:cNvPr>
          <p:cNvSpPr>
            <a:spLocks noGrp="1"/>
          </p:cNvSpPr>
          <p:nvPr>
            <p:ph type="body" sz="quarter" idx="11" hasCustomPrompt="1"/>
          </p:nvPr>
        </p:nvSpPr>
        <p:spPr>
          <a:xfrm>
            <a:off x="1322596" y="2014894"/>
            <a:ext cx="9546807" cy="2080120"/>
          </a:xfrm>
        </p:spPr>
        <p:txBody>
          <a:bodyPr anchor="ctr">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5DECD16E-6689-2F4A-9AD7-515B3DE8D50C}"/>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24C43B66-02A6-6945-BAB0-C2758033F2BB}"/>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00695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D: Bold Text Oran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 name="Text Placeholder 16">
            <a:extLst>
              <a:ext uri="{FF2B5EF4-FFF2-40B4-BE49-F238E27FC236}">
                <a16:creationId xmlns:a16="http://schemas.microsoft.com/office/drawing/2014/main" id="{CE8C5C94-B1AB-0F47-809A-8BE31869DC8D}"/>
              </a:ext>
            </a:extLst>
          </p:cNvPr>
          <p:cNvSpPr>
            <a:spLocks noGrp="1"/>
          </p:cNvSpPr>
          <p:nvPr>
            <p:ph type="body" sz="quarter" idx="11" hasCustomPrompt="1"/>
          </p:nvPr>
        </p:nvSpPr>
        <p:spPr>
          <a:xfrm>
            <a:off x="1322596" y="2014894"/>
            <a:ext cx="9546807" cy="2080120"/>
          </a:xfrm>
        </p:spPr>
        <p:txBody>
          <a:bodyPr anchor="ct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3380924F-376A-C048-8450-E088AC019DEE}"/>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6FFCA35D-0776-814A-9750-5FE937C39898}"/>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60341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E: Bold Text Yellow">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8" name="Text Placeholder 16">
            <a:extLst>
              <a:ext uri="{FF2B5EF4-FFF2-40B4-BE49-F238E27FC236}">
                <a16:creationId xmlns:a16="http://schemas.microsoft.com/office/drawing/2014/main" id="{ED12F266-E9D0-B747-8478-79DE84A80F9A}"/>
              </a:ext>
            </a:extLst>
          </p:cNvPr>
          <p:cNvSpPr>
            <a:spLocks noGrp="1"/>
          </p:cNvSpPr>
          <p:nvPr>
            <p:ph type="body" sz="quarter" idx="11" hasCustomPrompt="1"/>
          </p:nvPr>
        </p:nvSpPr>
        <p:spPr>
          <a:xfrm>
            <a:off x="1322596" y="2014894"/>
            <a:ext cx="9546807" cy="2080120"/>
          </a:xfrm>
        </p:spPr>
        <p:txBody>
          <a:bodyPr anchor="ctr">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970540DC-A430-3A46-8988-01407C5D516F}"/>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C1F363CD-7CC4-434F-AEF0-4AF36850F6AB}"/>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51791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A: Full Image + Bold Text + Subhead">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591A150-380B-294A-89BB-90F4705422C1}"/>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24" name="Picture 23">
            <a:extLst>
              <a:ext uri="{FF2B5EF4-FFF2-40B4-BE49-F238E27FC236}">
                <a16:creationId xmlns:a16="http://schemas.microsoft.com/office/drawing/2014/main" id="{1EB38741-E4AA-A64A-9DDF-042B1E7A30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3" name="Footer Placeholder 2">
            <a:extLst>
              <a:ext uri="{FF2B5EF4-FFF2-40B4-BE49-F238E27FC236}">
                <a16:creationId xmlns:a16="http://schemas.microsoft.com/office/drawing/2014/main" id="{C4454985-F86E-ED41-ADF9-CFD27FEEA7EC}"/>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4" name="Slide Number Placeholder 3">
            <a:extLst>
              <a:ext uri="{FF2B5EF4-FFF2-40B4-BE49-F238E27FC236}">
                <a16:creationId xmlns:a16="http://schemas.microsoft.com/office/drawing/2014/main" id="{5B4592D3-63BE-244D-867A-C2B4FBC7F4CE}"/>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9" name="Text Placeholder 16">
            <a:extLst>
              <a:ext uri="{FF2B5EF4-FFF2-40B4-BE49-F238E27FC236}">
                <a16:creationId xmlns:a16="http://schemas.microsoft.com/office/drawing/2014/main" id="{5C7C3BDF-A0A8-474D-8E8A-28107930A288}"/>
              </a:ext>
            </a:extLst>
          </p:cNvPr>
          <p:cNvSpPr>
            <a:spLocks noGrp="1"/>
          </p:cNvSpPr>
          <p:nvPr>
            <p:ph type="body" sz="quarter" idx="11" hasCustomPrompt="1"/>
          </p:nvPr>
        </p:nvSpPr>
        <p:spPr>
          <a:xfrm>
            <a:off x="1322597" y="1168714"/>
            <a:ext cx="9546807" cy="2080120"/>
          </a:xfrm>
        </p:spPr>
        <p:txBody>
          <a:bodyPr anchor="b">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title</a:t>
            </a:r>
          </a:p>
        </p:txBody>
      </p:sp>
      <p:sp>
        <p:nvSpPr>
          <p:cNvPr id="10" name="Text Placeholder 9">
            <a:extLst>
              <a:ext uri="{FF2B5EF4-FFF2-40B4-BE49-F238E27FC236}">
                <a16:creationId xmlns:a16="http://schemas.microsoft.com/office/drawing/2014/main" id="{B308DF68-86F8-0242-B4B3-7236115E1064}"/>
              </a:ext>
            </a:extLst>
          </p:cNvPr>
          <p:cNvSpPr>
            <a:spLocks noGrp="1"/>
          </p:cNvSpPr>
          <p:nvPr>
            <p:ph type="body" sz="quarter" idx="14" hasCustomPrompt="1"/>
          </p:nvPr>
        </p:nvSpPr>
        <p:spPr>
          <a:xfrm>
            <a:off x="1322597" y="3664701"/>
            <a:ext cx="9546807" cy="1320800"/>
          </a:xfrm>
        </p:spPr>
        <p:txBody>
          <a:bodyPr>
            <a:noAutofit/>
          </a:bodyPr>
          <a:lstStyle>
            <a:lvl1pPr marL="0" indent="0" algn="ctr">
              <a:buNone/>
              <a:defRPr sz="3600">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text</a:t>
            </a:r>
          </a:p>
        </p:txBody>
      </p:sp>
    </p:spTree>
    <p:extLst>
      <p:ext uri="{BB962C8B-B14F-4D97-AF65-F5344CB8AC3E}">
        <p14:creationId xmlns:p14="http://schemas.microsoft.com/office/powerpoint/2010/main" val="4180040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B: Bold Text + Subhead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3600" dirty="0"/>
          </a:p>
        </p:txBody>
      </p:sp>
      <p:sp>
        <p:nvSpPr>
          <p:cNvPr id="8" name="Text Placeholder 16">
            <a:extLst>
              <a:ext uri="{FF2B5EF4-FFF2-40B4-BE49-F238E27FC236}">
                <a16:creationId xmlns:a16="http://schemas.microsoft.com/office/drawing/2014/main" id="{CE8C5C94-B1AB-0F47-809A-8BE31869DC8D}"/>
              </a:ext>
            </a:extLst>
          </p:cNvPr>
          <p:cNvSpPr>
            <a:spLocks noGrp="1"/>
          </p:cNvSpPr>
          <p:nvPr>
            <p:ph type="body" sz="quarter" idx="11" hasCustomPrompt="1"/>
          </p:nvPr>
        </p:nvSpPr>
        <p:spPr>
          <a:xfrm>
            <a:off x="1322597" y="1168714"/>
            <a:ext cx="9546807" cy="2080120"/>
          </a:xfrm>
        </p:spPr>
        <p:txBody>
          <a:bodyPr anchor="b">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title</a:t>
            </a:r>
          </a:p>
        </p:txBody>
      </p:sp>
      <p:sp>
        <p:nvSpPr>
          <p:cNvPr id="2" name="Footer Placeholder 1">
            <a:extLst>
              <a:ext uri="{FF2B5EF4-FFF2-40B4-BE49-F238E27FC236}">
                <a16:creationId xmlns:a16="http://schemas.microsoft.com/office/drawing/2014/main" id="{3380924F-376A-C048-8450-E088AC019DEE}"/>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6FFCA35D-0776-814A-9750-5FE937C39898}"/>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10" name="Text Placeholder 9">
            <a:extLst>
              <a:ext uri="{FF2B5EF4-FFF2-40B4-BE49-F238E27FC236}">
                <a16:creationId xmlns:a16="http://schemas.microsoft.com/office/drawing/2014/main" id="{C876FC2F-3CA3-5748-904C-6405AC8E132B}"/>
              </a:ext>
            </a:extLst>
          </p:cNvPr>
          <p:cNvSpPr>
            <a:spLocks noGrp="1"/>
          </p:cNvSpPr>
          <p:nvPr>
            <p:ph type="body" sz="quarter" idx="14" hasCustomPrompt="1"/>
          </p:nvPr>
        </p:nvSpPr>
        <p:spPr>
          <a:xfrm>
            <a:off x="1322597" y="3664701"/>
            <a:ext cx="9546807" cy="1320800"/>
          </a:xfrm>
        </p:spPr>
        <p:txBody>
          <a:bodyPr>
            <a:noAutofit/>
          </a:bodyPr>
          <a:lstStyle>
            <a:lvl1pPr marL="0" indent="0" algn="ctr">
              <a:buNone/>
              <a:defRPr sz="3600">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text</a:t>
            </a:r>
          </a:p>
        </p:txBody>
      </p:sp>
    </p:spTree>
    <p:extLst>
      <p:ext uri="{BB962C8B-B14F-4D97-AF65-F5344CB8AC3E}">
        <p14:creationId xmlns:p14="http://schemas.microsoft.com/office/powerpoint/2010/main" val="2689750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 Bold Text + Subhead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Footer Placeholder 1">
            <a:extLst>
              <a:ext uri="{FF2B5EF4-FFF2-40B4-BE49-F238E27FC236}">
                <a16:creationId xmlns:a16="http://schemas.microsoft.com/office/drawing/2014/main" id="{970540DC-A430-3A46-8988-01407C5D516F}"/>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C1F363CD-7CC4-434F-AEF0-4AF36850F6AB}"/>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6" name="Text Placeholder 16">
            <a:extLst>
              <a:ext uri="{FF2B5EF4-FFF2-40B4-BE49-F238E27FC236}">
                <a16:creationId xmlns:a16="http://schemas.microsoft.com/office/drawing/2014/main" id="{68A714D5-E2D2-734C-B1B9-CF85FC6EDB5B}"/>
              </a:ext>
            </a:extLst>
          </p:cNvPr>
          <p:cNvSpPr>
            <a:spLocks noGrp="1"/>
          </p:cNvSpPr>
          <p:nvPr>
            <p:ph type="body" sz="quarter" idx="11" hasCustomPrompt="1"/>
          </p:nvPr>
        </p:nvSpPr>
        <p:spPr>
          <a:xfrm>
            <a:off x="1322597" y="1168714"/>
            <a:ext cx="9546807" cy="2080120"/>
          </a:xfrm>
        </p:spPr>
        <p:txBody>
          <a:bodyPr anchor="b">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title</a:t>
            </a:r>
          </a:p>
        </p:txBody>
      </p:sp>
      <p:sp>
        <p:nvSpPr>
          <p:cNvPr id="7" name="Text Placeholder 9">
            <a:extLst>
              <a:ext uri="{FF2B5EF4-FFF2-40B4-BE49-F238E27FC236}">
                <a16:creationId xmlns:a16="http://schemas.microsoft.com/office/drawing/2014/main" id="{AF6633C9-11BA-5E4D-9532-0E2DC994279D}"/>
              </a:ext>
            </a:extLst>
          </p:cNvPr>
          <p:cNvSpPr>
            <a:spLocks noGrp="1"/>
          </p:cNvSpPr>
          <p:nvPr>
            <p:ph type="body" sz="quarter" idx="14" hasCustomPrompt="1"/>
          </p:nvPr>
        </p:nvSpPr>
        <p:spPr>
          <a:xfrm>
            <a:off x="1322597" y="3664701"/>
            <a:ext cx="9546807" cy="1320800"/>
          </a:xfrm>
        </p:spPr>
        <p:txBody>
          <a:bodyPr>
            <a:noAutofit/>
          </a:bodyPr>
          <a:lstStyle>
            <a:lvl1pPr marL="0" indent="0" algn="ctr">
              <a:buNone/>
              <a:defRPr sz="36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text</a:t>
            </a:r>
          </a:p>
        </p:txBody>
      </p:sp>
    </p:spTree>
    <p:extLst>
      <p:ext uri="{BB962C8B-B14F-4D97-AF65-F5344CB8AC3E}">
        <p14:creationId xmlns:p14="http://schemas.microsoft.com/office/powerpoint/2010/main" val="694268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D: Bold Text + Subhead Oran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3600" dirty="0"/>
          </a:p>
        </p:txBody>
      </p:sp>
      <p:sp>
        <p:nvSpPr>
          <p:cNvPr id="8" name="Text Placeholder 16">
            <a:extLst>
              <a:ext uri="{FF2B5EF4-FFF2-40B4-BE49-F238E27FC236}">
                <a16:creationId xmlns:a16="http://schemas.microsoft.com/office/drawing/2014/main" id="{CE8C5C94-B1AB-0F47-809A-8BE31869DC8D}"/>
              </a:ext>
            </a:extLst>
          </p:cNvPr>
          <p:cNvSpPr>
            <a:spLocks noGrp="1"/>
          </p:cNvSpPr>
          <p:nvPr>
            <p:ph type="body" sz="quarter" idx="11" hasCustomPrompt="1"/>
          </p:nvPr>
        </p:nvSpPr>
        <p:spPr>
          <a:xfrm>
            <a:off x="1322597" y="1168714"/>
            <a:ext cx="9546807" cy="2080120"/>
          </a:xfrm>
        </p:spPr>
        <p:txBody>
          <a:bodyPr anchor="b">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title</a:t>
            </a:r>
          </a:p>
        </p:txBody>
      </p:sp>
      <p:sp>
        <p:nvSpPr>
          <p:cNvPr id="2" name="Footer Placeholder 1">
            <a:extLst>
              <a:ext uri="{FF2B5EF4-FFF2-40B4-BE49-F238E27FC236}">
                <a16:creationId xmlns:a16="http://schemas.microsoft.com/office/drawing/2014/main" id="{3380924F-376A-C048-8450-E088AC019DEE}"/>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6FFCA35D-0776-814A-9750-5FE937C39898}"/>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10" name="Text Placeholder 9">
            <a:extLst>
              <a:ext uri="{FF2B5EF4-FFF2-40B4-BE49-F238E27FC236}">
                <a16:creationId xmlns:a16="http://schemas.microsoft.com/office/drawing/2014/main" id="{C876FC2F-3CA3-5748-904C-6405AC8E132B}"/>
              </a:ext>
            </a:extLst>
          </p:cNvPr>
          <p:cNvSpPr>
            <a:spLocks noGrp="1"/>
          </p:cNvSpPr>
          <p:nvPr>
            <p:ph type="body" sz="quarter" idx="14" hasCustomPrompt="1"/>
          </p:nvPr>
        </p:nvSpPr>
        <p:spPr>
          <a:xfrm>
            <a:off x="1322597" y="3664701"/>
            <a:ext cx="9546807" cy="1320800"/>
          </a:xfrm>
        </p:spPr>
        <p:txBody>
          <a:bodyPr>
            <a:noAutofit/>
          </a:bodyPr>
          <a:lstStyle>
            <a:lvl1pPr marL="0" indent="0" algn="ctr">
              <a:buNone/>
              <a:defRPr sz="3600">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text</a:t>
            </a:r>
          </a:p>
        </p:txBody>
      </p:sp>
    </p:spTree>
    <p:extLst>
      <p:ext uri="{BB962C8B-B14F-4D97-AF65-F5344CB8AC3E}">
        <p14:creationId xmlns:p14="http://schemas.microsoft.com/office/powerpoint/2010/main" val="615349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E: Bold Text + Subhead Yellow">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757B3F3-355F-544E-A5F1-A7E83E48E5C8}"/>
              </a:ext>
            </a:extLst>
          </p:cNvPr>
          <p:cNvSpPr/>
          <p:nvPr userDrawn="1"/>
        </p:nvSpPr>
        <p:spPr>
          <a:xfrm>
            <a:off x="0" y="0"/>
            <a:ext cx="1219200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2" name="Footer Placeholder 1">
            <a:extLst>
              <a:ext uri="{FF2B5EF4-FFF2-40B4-BE49-F238E27FC236}">
                <a16:creationId xmlns:a16="http://schemas.microsoft.com/office/drawing/2014/main" id="{970540DC-A430-3A46-8988-01407C5D516F}"/>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C1F363CD-7CC4-434F-AEF0-4AF36850F6AB}"/>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6" name="Text Placeholder 16">
            <a:extLst>
              <a:ext uri="{FF2B5EF4-FFF2-40B4-BE49-F238E27FC236}">
                <a16:creationId xmlns:a16="http://schemas.microsoft.com/office/drawing/2014/main" id="{68A714D5-E2D2-734C-B1B9-CF85FC6EDB5B}"/>
              </a:ext>
            </a:extLst>
          </p:cNvPr>
          <p:cNvSpPr>
            <a:spLocks noGrp="1"/>
          </p:cNvSpPr>
          <p:nvPr>
            <p:ph type="body" sz="quarter" idx="11" hasCustomPrompt="1"/>
          </p:nvPr>
        </p:nvSpPr>
        <p:spPr>
          <a:xfrm>
            <a:off x="1322597" y="1168714"/>
            <a:ext cx="9546807" cy="2080120"/>
          </a:xfrm>
        </p:spPr>
        <p:txBody>
          <a:bodyPr anchor="b">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title</a:t>
            </a:r>
          </a:p>
        </p:txBody>
      </p:sp>
      <p:sp>
        <p:nvSpPr>
          <p:cNvPr id="7" name="Text Placeholder 9">
            <a:extLst>
              <a:ext uri="{FF2B5EF4-FFF2-40B4-BE49-F238E27FC236}">
                <a16:creationId xmlns:a16="http://schemas.microsoft.com/office/drawing/2014/main" id="{AF6633C9-11BA-5E4D-9532-0E2DC994279D}"/>
              </a:ext>
            </a:extLst>
          </p:cNvPr>
          <p:cNvSpPr>
            <a:spLocks noGrp="1"/>
          </p:cNvSpPr>
          <p:nvPr>
            <p:ph type="body" sz="quarter" idx="14" hasCustomPrompt="1"/>
          </p:nvPr>
        </p:nvSpPr>
        <p:spPr>
          <a:xfrm>
            <a:off x="1322597" y="3664701"/>
            <a:ext cx="9546807" cy="1320800"/>
          </a:xfrm>
        </p:spPr>
        <p:txBody>
          <a:bodyPr>
            <a:noAutofit/>
          </a:bodyPr>
          <a:lstStyle>
            <a:lvl1pPr marL="0" indent="0" algn="ctr">
              <a:buNone/>
              <a:defRPr sz="3600">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text</a:t>
            </a:r>
          </a:p>
        </p:txBody>
      </p:sp>
    </p:spTree>
    <p:extLst>
      <p:ext uri="{BB962C8B-B14F-4D97-AF65-F5344CB8AC3E}">
        <p14:creationId xmlns:p14="http://schemas.microsoft.com/office/powerpoint/2010/main" val="1608916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A: Image + Bold Text Multi Middle">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7" y="2036208"/>
            <a:ext cx="2029968"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1F5E46-E29E-394F-8B7F-9B32BE29DED8}"/>
              </a:ext>
            </a:extLst>
          </p:cNvPr>
          <p:cNvSpPr/>
          <p:nvPr userDrawn="1"/>
        </p:nvSpPr>
        <p:spPr>
          <a:xfrm>
            <a:off x="2031455" y="2036208"/>
            <a:ext cx="2029968"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3FC3BB8-7167-B74D-A579-9854B9E9AE23}"/>
              </a:ext>
            </a:extLst>
          </p:cNvPr>
          <p:cNvSpPr/>
          <p:nvPr userDrawn="1"/>
        </p:nvSpPr>
        <p:spPr>
          <a:xfrm>
            <a:off x="4061423" y="2036208"/>
            <a:ext cx="2029968"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A51406-E453-9848-AC77-7409DE5E5C1F}"/>
              </a:ext>
            </a:extLst>
          </p:cNvPr>
          <p:cNvSpPr/>
          <p:nvPr userDrawn="1"/>
        </p:nvSpPr>
        <p:spPr>
          <a:xfrm>
            <a:off x="6091391" y="2036208"/>
            <a:ext cx="2029968"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F6464CC-6032-B646-91E2-889A495B9019}"/>
              </a:ext>
            </a:extLst>
          </p:cNvPr>
          <p:cNvSpPr/>
          <p:nvPr userDrawn="1"/>
        </p:nvSpPr>
        <p:spPr>
          <a:xfrm>
            <a:off x="8121359" y="2036208"/>
            <a:ext cx="2029968" cy="20391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97E9F52-E81E-B44B-AA8C-EBB546EEE112}"/>
              </a:ext>
            </a:extLst>
          </p:cNvPr>
          <p:cNvSpPr/>
          <p:nvPr userDrawn="1"/>
        </p:nvSpPr>
        <p:spPr>
          <a:xfrm>
            <a:off x="10151327" y="2036208"/>
            <a:ext cx="204216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2548994"/>
            <a:ext cx="9546807" cy="1009123"/>
          </a:xfrm>
        </p:spPr>
        <p:txBody>
          <a:bodyP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18" name="Footer Placeholder 17">
            <a:extLst>
              <a:ext uri="{FF2B5EF4-FFF2-40B4-BE49-F238E27FC236}">
                <a16:creationId xmlns:a16="http://schemas.microsoft.com/office/drawing/2014/main" id="{B2ABDE35-A301-B944-8D59-CBEA5EDA1E8B}"/>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19" name="Slide Number Placeholder 18">
            <a:extLst>
              <a:ext uri="{FF2B5EF4-FFF2-40B4-BE49-F238E27FC236}">
                <a16:creationId xmlns:a16="http://schemas.microsoft.com/office/drawing/2014/main" id="{F61B513D-11E5-3E47-8C3F-31570F0A4CA1}"/>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743085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B: Image + Bold Text Multi Bottom">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7" y="4070489"/>
            <a:ext cx="2029968"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1F5E46-E29E-394F-8B7F-9B32BE29DED8}"/>
              </a:ext>
            </a:extLst>
          </p:cNvPr>
          <p:cNvSpPr/>
          <p:nvPr userDrawn="1"/>
        </p:nvSpPr>
        <p:spPr>
          <a:xfrm>
            <a:off x="2031455" y="4070489"/>
            <a:ext cx="2029968"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3FC3BB8-7167-B74D-A579-9854B9E9AE23}"/>
              </a:ext>
            </a:extLst>
          </p:cNvPr>
          <p:cNvSpPr/>
          <p:nvPr userDrawn="1"/>
        </p:nvSpPr>
        <p:spPr>
          <a:xfrm>
            <a:off x="4061423" y="4070489"/>
            <a:ext cx="2029968"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A51406-E453-9848-AC77-7409DE5E5C1F}"/>
              </a:ext>
            </a:extLst>
          </p:cNvPr>
          <p:cNvSpPr/>
          <p:nvPr userDrawn="1"/>
        </p:nvSpPr>
        <p:spPr>
          <a:xfrm>
            <a:off x="6091391" y="4070489"/>
            <a:ext cx="2029968"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F6464CC-6032-B646-91E2-889A495B9019}"/>
              </a:ext>
            </a:extLst>
          </p:cNvPr>
          <p:cNvSpPr/>
          <p:nvPr userDrawn="1"/>
        </p:nvSpPr>
        <p:spPr>
          <a:xfrm>
            <a:off x="8121359" y="4070489"/>
            <a:ext cx="2029968" cy="20391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97E9F52-E81E-B44B-AA8C-EBB546EEE112}"/>
              </a:ext>
            </a:extLst>
          </p:cNvPr>
          <p:cNvSpPr/>
          <p:nvPr userDrawn="1"/>
        </p:nvSpPr>
        <p:spPr>
          <a:xfrm>
            <a:off x="10151327" y="4070489"/>
            <a:ext cx="204216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4583275"/>
            <a:ext cx="9546807" cy="1009123"/>
          </a:xfrm>
        </p:spPr>
        <p:txBody>
          <a:bodyP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D5B6E0CE-9978-5841-AF87-238E4F0E1FE7}"/>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13" name="Slide Number Placeholder 12">
            <a:extLst>
              <a:ext uri="{FF2B5EF4-FFF2-40B4-BE49-F238E27FC236}">
                <a16:creationId xmlns:a16="http://schemas.microsoft.com/office/drawing/2014/main" id="{5249B94F-8D4B-FB41-9062-631EA6C069FA}"/>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991941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 Image + Bold Text Blue">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6" y="2036208"/>
            <a:ext cx="12190513"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2548994"/>
            <a:ext cx="9546807" cy="1009123"/>
          </a:xfrm>
        </p:spPr>
        <p:txBody>
          <a:bodyP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8B76B568-AD71-EF4D-8C9F-A10221CC6A6D}"/>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13" name="Slide Number Placeholder 12">
            <a:extLst>
              <a:ext uri="{FF2B5EF4-FFF2-40B4-BE49-F238E27FC236}">
                <a16:creationId xmlns:a16="http://schemas.microsoft.com/office/drawing/2014/main" id="{453A8DFE-2AE2-F24A-A2B3-6441C3FD7156}"/>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368474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D: Image + Bold Text Green">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6" y="2036208"/>
            <a:ext cx="12190513"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2548994"/>
            <a:ext cx="9546807" cy="1009123"/>
          </a:xfrm>
        </p:spPr>
        <p:txBody>
          <a:bodyPr>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9F5EAEEE-C2CB-2E4A-801C-877A91E529AC}"/>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8" name="Slide Number Placeholder 7">
            <a:extLst>
              <a:ext uri="{FF2B5EF4-FFF2-40B4-BE49-F238E27FC236}">
                <a16:creationId xmlns:a16="http://schemas.microsoft.com/office/drawing/2014/main" id="{EBB8CAF8-455B-3D40-A8E8-9BBE6A1FCDED}"/>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107676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E: Image + Bold Text Orange">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6" y="2036208"/>
            <a:ext cx="12190513" cy="203911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2548994"/>
            <a:ext cx="9546807" cy="1009123"/>
          </a:xfrm>
        </p:spPr>
        <p:txBody>
          <a:bodyPr>
            <a:noAutofit/>
          </a:bodyPr>
          <a:lstStyle>
            <a:lvl1pPr marL="0" indent="0" algn="ctr">
              <a:buNone/>
              <a:defRPr sz="7200" b="1" i="0" spc="-150">
                <a:solidFill>
                  <a:schemeClr val="bg1"/>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20A479CB-19ED-FD43-A154-4A53E7175A27}"/>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8" name="Slide Number Placeholder 7">
            <a:extLst>
              <a:ext uri="{FF2B5EF4-FFF2-40B4-BE49-F238E27FC236}">
                <a16:creationId xmlns:a16="http://schemas.microsoft.com/office/drawing/2014/main" id="{1427CE25-5D16-6440-BAFF-425AF14F0AD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140165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F: Image + Bold Text Yellow">
    <p:bg>
      <p:bgPr>
        <a:pattFill prst="pct25">
          <a:fgClr>
            <a:schemeClr val="tx1"/>
          </a:fgClr>
          <a:bgClr>
            <a:schemeClr val="bg1"/>
          </a:bgClr>
        </a:patt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E49671-ADEE-864E-92F5-486ACB2D2B1D}"/>
              </a:ext>
            </a:extLst>
          </p:cNvPr>
          <p:cNvSpPr/>
          <p:nvPr userDrawn="1"/>
        </p:nvSpPr>
        <p:spPr>
          <a:xfrm>
            <a:off x="1486" y="2036208"/>
            <a:ext cx="12190513"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F26537B6-760A-874E-90DC-C5B059001CC0}"/>
              </a:ext>
            </a:extLst>
          </p:cNvPr>
          <p:cNvSpPr>
            <a:spLocks noGrp="1"/>
          </p:cNvSpPr>
          <p:nvPr>
            <p:ph type="body" sz="quarter" idx="11" hasCustomPrompt="1"/>
          </p:nvPr>
        </p:nvSpPr>
        <p:spPr>
          <a:xfrm>
            <a:off x="1317987" y="2548994"/>
            <a:ext cx="9546807" cy="1009123"/>
          </a:xfrm>
        </p:spPr>
        <p:txBody>
          <a:bodyPr>
            <a:noAutofit/>
          </a:bodyPr>
          <a:lstStyle>
            <a:lvl1pPr marL="0" indent="0" algn="ctr">
              <a:buNone/>
              <a:defRPr sz="7200" b="1" i="0" spc="-150">
                <a:solidFill>
                  <a:schemeClr val="tx2"/>
                </a:solidFill>
                <a:latin typeface="Arial" panose="020B0604020202020204" pitchFamily="34" charset="0"/>
                <a:cs typeface="Arial" panose="020B0604020202020204" pitchFamily="34" charset="0"/>
              </a:defRPr>
            </a:lvl1pPr>
          </a:lstStyle>
          <a:p>
            <a:pPr lvl="0"/>
            <a:r>
              <a:rPr lang="en-US" dirty="0"/>
              <a:t>Click to add text</a:t>
            </a:r>
          </a:p>
        </p:txBody>
      </p:sp>
      <p:sp>
        <p:nvSpPr>
          <p:cNvPr id="2" name="Footer Placeholder 1">
            <a:extLst>
              <a:ext uri="{FF2B5EF4-FFF2-40B4-BE49-F238E27FC236}">
                <a16:creationId xmlns:a16="http://schemas.microsoft.com/office/drawing/2014/main" id="{9CDDB557-A2D9-5C4F-9556-8BA2B0BB9784}"/>
              </a:ext>
            </a:extLst>
          </p:cNvPr>
          <p:cNvSpPr>
            <a:spLocks noGrp="1"/>
          </p:cNvSpPr>
          <p:nvPr>
            <p:ph type="ftr" sz="quarter" idx="12"/>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8" name="Slide Number Placeholder 7">
            <a:extLst>
              <a:ext uri="{FF2B5EF4-FFF2-40B4-BE49-F238E27FC236}">
                <a16:creationId xmlns:a16="http://schemas.microsoft.com/office/drawing/2014/main" id="{5C442C7C-BCB8-B04F-9946-7CADF81F8A98}"/>
              </a:ext>
            </a:extLst>
          </p:cNvPr>
          <p:cNvSpPr>
            <a:spLocks noGrp="1"/>
          </p:cNvSpPr>
          <p:nvPr>
            <p:ph type="sldNum" sz="quarter" idx="1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45270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A: Title + Content White">
    <p:spTree>
      <p:nvGrpSpPr>
        <p:cNvPr id="1" name=""/>
        <p:cNvGrpSpPr/>
        <p:nvPr/>
      </p:nvGrpSpPr>
      <p:grpSpPr>
        <a:xfrm>
          <a:off x="0" y="0"/>
          <a:ext cx="0" cy="0"/>
          <a:chOff x="0" y="0"/>
          <a:chExt cx="0" cy="0"/>
        </a:xfrm>
      </p:grpSpPr>
      <p:sp>
        <p:nvSpPr>
          <p:cNvPr id="76" name="Footer Placeholder 75">
            <a:extLst>
              <a:ext uri="{FF2B5EF4-FFF2-40B4-BE49-F238E27FC236}">
                <a16:creationId xmlns:a16="http://schemas.microsoft.com/office/drawing/2014/main" id="{CCE3107A-3B1B-6448-BC58-20D048262F02}"/>
              </a:ext>
            </a:extLst>
          </p:cNvPr>
          <p:cNvSpPr>
            <a:spLocks noGrp="1"/>
          </p:cNvSpPr>
          <p:nvPr>
            <p:ph type="ftr" sz="quarter" idx="10"/>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77" name="Slide Number Placeholder 76">
            <a:extLst>
              <a:ext uri="{FF2B5EF4-FFF2-40B4-BE49-F238E27FC236}">
                <a16:creationId xmlns:a16="http://schemas.microsoft.com/office/drawing/2014/main" id="{A21BE858-87E5-A042-BB17-EBB81BFC2B2B}"/>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82" name="Text Placeholder 2">
            <a:extLst>
              <a:ext uri="{FF2B5EF4-FFF2-40B4-BE49-F238E27FC236}">
                <a16:creationId xmlns:a16="http://schemas.microsoft.com/office/drawing/2014/main" id="{C6F52D02-C883-3043-BEBF-409163073D62}"/>
              </a:ext>
            </a:extLst>
          </p:cNvPr>
          <p:cNvSpPr>
            <a:spLocks noGrp="1"/>
          </p:cNvSpPr>
          <p:nvPr>
            <p:ph type="body" sz="quarter" idx="16"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83" name="Text Placeholder 4">
            <a:extLst>
              <a:ext uri="{FF2B5EF4-FFF2-40B4-BE49-F238E27FC236}">
                <a16:creationId xmlns:a16="http://schemas.microsoft.com/office/drawing/2014/main" id="{B83ABAE1-7EF8-0441-AC66-E24849EEC454}"/>
              </a:ext>
            </a:extLst>
          </p:cNvPr>
          <p:cNvSpPr>
            <a:spLocks noGrp="1"/>
          </p:cNvSpPr>
          <p:nvPr>
            <p:ph type="body" sz="quarter" idx="12"/>
          </p:nvPr>
        </p:nvSpPr>
        <p:spPr>
          <a:xfrm>
            <a:off x="657181" y="1374070"/>
            <a:ext cx="10081012" cy="4190053"/>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1844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B: Title + Content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EEAE8EE-6A5E-564F-9560-D97A91EAFCCD}"/>
              </a:ext>
            </a:extLst>
          </p:cNvPr>
          <p:cNvSpPr/>
          <p:nvPr userDrawn="1"/>
        </p:nvSpPr>
        <p:spPr>
          <a:xfrm>
            <a:off x="0" y="0"/>
            <a:ext cx="12192000" cy="68609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4" name="Text Placeholder 2">
            <a:extLst>
              <a:ext uri="{FF2B5EF4-FFF2-40B4-BE49-F238E27FC236}">
                <a16:creationId xmlns:a16="http://schemas.microsoft.com/office/drawing/2014/main" id="{842FBD42-9E8C-154F-BAF5-8D1A36007FCA}"/>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7" name="Text Placeholder 4">
            <a:extLst>
              <a:ext uri="{FF2B5EF4-FFF2-40B4-BE49-F238E27FC236}">
                <a16:creationId xmlns:a16="http://schemas.microsoft.com/office/drawing/2014/main" id="{755B6202-9CA2-D44B-9818-584C5C10C238}"/>
              </a:ext>
            </a:extLst>
          </p:cNvPr>
          <p:cNvSpPr>
            <a:spLocks noGrp="1"/>
          </p:cNvSpPr>
          <p:nvPr>
            <p:ph type="body" sz="quarter" idx="12"/>
          </p:nvPr>
        </p:nvSpPr>
        <p:spPr>
          <a:xfrm>
            <a:off x="657181" y="1374070"/>
            <a:ext cx="10081012" cy="4190053"/>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532C9F20-A783-E345-B904-A3826914D40D}"/>
              </a:ext>
            </a:extLst>
          </p:cNvPr>
          <p:cNvSpPr>
            <a:spLocks noGrp="1"/>
          </p:cNvSpPr>
          <p:nvPr>
            <p:ph type="ftr" sz="quarter" idx="13"/>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7FA99BFB-3436-754F-A275-36B7022D7BA2}"/>
              </a:ext>
            </a:extLst>
          </p:cNvPr>
          <p:cNvSpPr>
            <a:spLocks noGrp="1"/>
          </p:cNvSpPr>
          <p:nvPr>
            <p:ph type="sldNum" sz="quarter" idx="14"/>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396467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C: Title + Content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50CDDD3-1717-BD43-A967-1193ECB74AE4}"/>
              </a:ext>
            </a:extLst>
          </p:cNvPr>
          <p:cNvSpPr/>
          <p:nvPr userDrawn="1"/>
        </p:nvSpPr>
        <p:spPr>
          <a:xfrm>
            <a:off x="0" y="0"/>
            <a:ext cx="12192000" cy="68609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4" name="Text Placeholder 2">
            <a:extLst>
              <a:ext uri="{FF2B5EF4-FFF2-40B4-BE49-F238E27FC236}">
                <a16:creationId xmlns:a16="http://schemas.microsoft.com/office/drawing/2014/main" id="{BBB27465-08D4-C040-97A6-531BA43B75D0}"/>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7" name="Text Placeholder 4">
            <a:extLst>
              <a:ext uri="{FF2B5EF4-FFF2-40B4-BE49-F238E27FC236}">
                <a16:creationId xmlns:a16="http://schemas.microsoft.com/office/drawing/2014/main" id="{DA67E6F3-03BF-2F49-92D2-C1A9662AC4B8}"/>
              </a:ext>
            </a:extLst>
          </p:cNvPr>
          <p:cNvSpPr>
            <a:spLocks noGrp="1"/>
          </p:cNvSpPr>
          <p:nvPr>
            <p:ph type="body" sz="quarter" idx="12"/>
          </p:nvPr>
        </p:nvSpPr>
        <p:spPr>
          <a:xfrm>
            <a:off x="657181" y="1374070"/>
            <a:ext cx="10081012" cy="4190053"/>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E96DB6C4-0AEB-9148-A23C-27CA4C8B23B8}"/>
              </a:ext>
            </a:extLst>
          </p:cNvPr>
          <p:cNvSpPr>
            <a:spLocks noGrp="1"/>
          </p:cNvSpPr>
          <p:nvPr>
            <p:ph type="ftr" sz="quarter" idx="13"/>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E90ED10E-589B-7240-B18B-51446C0D4D24}"/>
              </a:ext>
            </a:extLst>
          </p:cNvPr>
          <p:cNvSpPr>
            <a:spLocks noGrp="1"/>
          </p:cNvSpPr>
          <p:nvPr>
            <p:ph type="sldNum" sz="quarter" idx="14"/>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73002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D: Title + Content Orang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50CDDD3-1717-BD43-A967-1193ECB74AE4}"/>
              </a:ext>
            </a:extLst>
          </p:cNvPr>
          <p:cNvSpPr/>
          <p:nvPr userDrawn="1"/>
        </p:nvSpPr>
        <p:spPr>
          <a:xfrm>
            <a:off x="0" y="0"/>
            <a:ext cx="12192000" cy="68609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4" name="Text Placeholder 2">
            <a:extLst>
              <a:ext uri="{FF2B5EF4-FFF2-40B4-BE49-F238E27FC236}">
                <a16:creationId xmlns:a16="http://schemas.microsoft.com/office/drawing/2014/main" id="{BBB27465-08D4-C040-97A6-531BA43B75D0}"/>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7" name="Text Placeholder 4">
            <a:extLst>
              <a:ext uri="{FF2B5EF4-FFF2-40B4-BE49-F238E27FC236}">
                <a16:creationId xmlns:a16="http://schemas.microsoft.com/office/drawing/2014/main" id="{DA67E6F3-03BF-2F49-92D2-C1A9662AC4B8}"/>
              </a:ext>
            </a:extLst>
          </p:cNvPr>
          <p:cNvSpPr>
            <a:spLocks noGrp="1"/>
          </p:cNvSpPr>
          <p:nvPr>
            <p:ph type="body" sz="quarter" idx="12"/>
          </p:nvPr>
        </p:nvSpPr>
        <p:spPr>
          <a:xfrm>
            <a:off x="657181" y="1374070"/>
            <a:ext cx="10081012" cy="4190053"/>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E96DB6C4-0AEB-9148-A23C-27CA4C8B23B8}"/>
              </a:ext>
            </a:extLst>
          </p:cNvPr>
          <p:cNvSpPr>
            <a:spLocks noGrp="1"/>
          </p:cNvSpPr>
          <p:nvPr>
            <p:ph type="ftr" sz="quarter" idx="13"/>
          </p:nvPr>
        </p:nvSpPr>
        <p:spPr/>
        <p:txBody>
          <a:bodyPr/>
          <a:lstStyle>
            <a:lvl1pPr marL="0" marR="0" indent="0" algn="ctr" defTabSz="914377" rtl="0" eaLnBrk="1" fontAlgn="auto" latinLnBrk="0" hangingPunct="1">
              <a:lnSpc>
                <a:spcPct val="100000"/>
              </a:lnSpc>
              <a:spcBef>
                <a:spcPts val="0"/>
              </a:spcBef>
              <a:spcAft>
                <a:spcPts val="0"/>
              </a:spcAft>
              <a:buClrTx/>
              <a:buSzTx/>
              <a:buFontTx/>
              <a:buNone/>
              <a:tabLst/>
              <a:defRPr/>
            </a:lvl1p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E90ED10E-589B-7240-B18B-51446C0D4D24}"/>
              </a:ext>
            </a:extLst>
          </p:cNvPr>
          <p:cNvSpPr>
            <a:spLocks noGrp="1"/>
          </p:cNvSpPr>
          <p:nvPr>
            <p:ph type="sldNum" sz="quarter" idx="14"/>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8077141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E: Title + Content Yellow">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50CDDD3-1717-BD43-A967-1193ECB74AE4}"/>
              </a:ext>
            </a:extLst>
          </p:cNvPr>
          <p:cNvSpPr/>
          <p:nvPr userDrawn="1"/>
        </p:nvSpPr>
        <p:spPr>
          <a:xfrm>
            <a:off x="0" y="0"/>
            <a:ext cx="12192000" cy="68609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4" name="Text Placeholder 2">
            <a:extLst>
              <a:ext uri="{FF2B5EF4-FFF2-40B4-BE49-F238E27FC236}">
                <a16:creationId xmlns:a16="http://schemas.microsoft.com/office/drawing/2014/main" id="{BBB27465-08D4-C040-97A6-531BA43B75D0}"/>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7" name="Text Placeholder 4">
            <a:extLst>
              <a:ext uri="{FF2B5EF4-FFF2-40B4-BE49-F238E27FC236}">
                <a16:creationId xmlns:a16="http://schemas.microsoft.com/office/drawing/2014/main" id="{DA67E6F3-03BF-2F49-92D2-C1A9662AC4B8}"/>
              </a:ext>
            </a:extLst>
          </p:cNvPr>
          <p:cNvSpPr>
            <a:spLocks noGrp="1"/>
          </p:cNvSpPr>
          <p:nvPr>
            <p:ph type="body" sz="quarter" idx="12"/>
          </p:nvPr>
        </p:nvSpPr>
        <p:spPr>
          <a:xfrm>
            <a:off x="657181" y="1374070"/>
            <a:ext cx="10081012" cy="4190053"/>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E96DB6C4-0AEB-9148-A23C-27CA4C8B23B8}"/>
              </a:ext>
            </a:extLst>
          </p:cNvPr>
          <p:cNvSpPr>
            <a:spLocks noGrp="1"/>
          </p:cNvSpPr>
          <p:nvPr>
            <p:ph type="ftr" sz="quarter" idx="13"/>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E90ED10E-589B-7240-B18B-51446C0D4D24}"/>
              </a:ext>
            </a:extLst>
          </p:cNvPr>
          <p:cNvSpPr>
            <a:spLocks noGrp="1"/>
          </p:cNvSpPr>
          <p:nvPr>
            <p:ph type="sldNum" sz="quarter" idx="14"/>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976936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A: Title + Content 2Col White">
    <p:spTree>
      <p:nvGrpSpPr>
        <p:cNvPr id="1" name=""/>
        <p:cNvGrpSpPr/>
        <p:nvPr/>
      </p:nvGrpSpPr>
      <p:grpSpPr>
        <a:xfrm>
          <a:off x="0" y="0"/>
          <a:ext cx="0" cy="0"/>
          <a:chOff x="0" y="0"/>
          <a:chExt cx="0" cy="0"/>
        </a:xfrm>
      </p:grpSpPr>
      <p:sp>
        <p:nvSpPr>
          <p:cNvPr id="20" name="Text Placeholder 4">
            <a:extLst>
              <a:ext uri="{FF2B5EF4-FFF2-40B4-BE49-F238E27FC236}">
                <a16:creationId xmlns:a16="http://schemas.microsoft.com/office/drawing/2014/main" id="{C7A916B7-698D-4F4F-8FF6-D141C25CF7FE}"/>
              </a:ext>
            </a:extLst>
          </p:cNvPr>
          <p:cNvSpPr>
            <a:spLocks noGrp="1"/>
          </p:cNvSpPr>
          <p:nvPr>
            <p:ph type="body" sz="quarter" idx="13"/>
          </p:nvPr>
        </p:nvSpPr>
        <p:spPr>
          <a:xfrm>
            <a:off x="657181"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2B3F135F-7F83-7749-B739-7B74AC6B7A83}"/>
              </a:ext>
            </a:extLst>
          </p:cNvPr>
          <p:cNvSpPr>
            <a:spLocks noGrp="1"/>
          </p:cNvSpPr>
          <p:nvPr>
            <p:ph type="body" sz="quarter" idx="14"/>
          </p:nvPr>
        </p:nvSpPr>
        <p:spPr>
          <a:xfrm>
            <a:off x="6522449"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2">
            <a:extLst>
              <a:ext uri="{FF2B5EF4-FFF2-40B4-BE49-F238E27FC236}">
                <a16:creationId xmlns:a16="http://schemas.microsoft.com/office/drawing/2014/main" id="{85B14C31-1D16-1046-B231-0E8305AE1B46}"/>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 name="Footer Placeholder 1">
            <a:extLst>
              <a:ext uri="{FF2B5EF4-FFF2-40B4-BE49-F238E27FC236}">
                <a16:creationId xmlns:a16="http://schemas.microsoft.com/office/drawing/2014/main" id="{160D3D4E-BAD2-A742-A306-BCB2EEF2447A}"/>
              </a:ext>
            </a:extLst>
          </p:cNvPr>
          <p:cNvSpPr>
            <a:spLocks noGrp="1"/>
          </p:cNvSpPr>
          <p:nvPr>
            <p:ph type="ftr" sz="quarter" idx="15"/>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1145CA09-7296-584B-9E24-5BB52BB4E4D8}"/>
              </a:ext>
            </a:extLst>
          </p:cNvPr>
          <p:cNvSpPr>
            <a:spLocks noGrp="1"/>
          </p:cNvSpPr>
          <p:nvPr>
            <p:ph type="sldNum" sz="quarter" idx="1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302318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B: Title + Content 2Col 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CCC52-1D01-F94F-936A-91B99B290E08}"/>
              </a:ext>
            </a:extLst>
          </p:cNvPr>
          <p:cNvSpPr/>
          <p:nvPr userDrawn="1"/>
        </p:nvSpPr>
        <p:spPr>
          <a:xfrm>
            <a:off x="0" y="0"/>
            <a:ext cx="12192000" cy="68609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7" name="Text Placeholder 2">
            <a:extLst>
              <a:ext uri="{FF2B5EF4-FFF2-40B4-BE49-F238E27FC236}">
                <a16:creationId xmlns:a16="http://schemas.microsoft.com/office/drawing/2014/main" id="{DB5EE315-95DF-764A-BC9F-20D44875A80C}"/>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Text Placeholder 4">
            <a:extLst>
              <a:ext uri="{FF2B5EF4-FFF2-40B4-BE49-F238E27FC236}">
                <a16:creationId xmlns:a16="http://schemas.microsoft.com/office/drawing/2014/main" id="{5320B482-7806-5C44-98CC-9D9CC7718828}"/>
              </a:ext>
            </a:extLst>
          </p:cNvPr>
          <p:cNvSpPr>
            <a:spLocks noGrp="1"/>
          </p:cNvSpPr>
          <p:nvPr>
            <p:ph type="body" sz="quarter" idx="13"/>
          </p:nvPr>
        </p:nvSpPr>
        <p:spPr>
          <a:xfrm>
            <a:off x="657181"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A6BF65EF-5FDD-A54F-9102-1396C5DFF624}"/>
              </a:ext>
            </a:extLst>
          </p:cNvPr>
          <p:cNvSpPr>
            <a:spLocks noGrp="1"/>
          </p:cNvSpPr>
          <p:nvPr>
            <p:ph type="body" sz="quarter" idx="14"/>
          </p:nvPr>
        </p:nvSpPr>
        <p:spPr>
          <a:xfrm>
            <a:off x="6522449"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BDB084B6-D443-9D4B-BDE1-EF8F4F756AF2}"/>
              </a:ext>
            </a:extLst>
          </p:cNvPr>
          <p:cNvSpPr>
            <a:spLocks noGrp="1"/>
          </p:cNvSpPr>
          <p:nvPr>
            <p:ph type="ftr" sz="quarter" idx="15"/>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7FA3F658-4B00-FF4F-9AD3-374CB82F8BA7}"/>
              </a:ext>
            </a:extLst>
          </p:cNvPr>
          <p:cNvSpPr>
            <a:spLocks noGrp="1"/>
          </p:cNvSpPr>
          <p:nvPr>
            <p:ph type="sldNum" sz="quarter" idx="1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724024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C: Title + Content 2Col 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E96B25E-EA2C-414E-B64A-522902B1396A}"/>
              </a:ext>
            </a:extLst>
          </p:cNvPr>
          <p:cNvSpPr/>
          <p:nvPr userDrawn="1"/>
        </p:nvSpPr>
        <p:spPr>
          <a:xfrm>
            <a:off x="0" y="0"/>
            <a:ext cx="12192000" cy="68609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7" name="Text Placeholder 2">
            <a:extLst>
              <a:ext uri="{FF2B5EF4-FFF2-40B4-BE49-F238E27FC236}">
                <a16:creationId xmlns:a16="http://schemas.microsoft.com/office/drawing/2014/main" id="{C11D226D-C530-AB49-B942-68F543EF8D8A}"/>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Text Placeholder 4">
            <a:extLst>
              <a:ext uri="{FF2B5EF4-FFF2-40B4-BE49-F238E27FC236}">
                <a16:creationId xmlns:a16="http://schemas.microsoft.com/office/drawing/2014/main" id="{7F1BCEED-A1DE-834A-A324-87F0AC017E19}"/>
              </a:ext>
            </a:extLst>
          </p:cNvPr>
          <p:cNvSpPr>
            <a:spLocks noGrp="1"/>
          </p:cNvSpPr>
          <p:nvPr>
            <p:ph type="body" sz="quarter" idx="13"/>
          </p:nvPr>
        </p:nvSpPr>
        <p:spPr>
          <a:xfrm>
            <a:off x="657181"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85E69959-05B5-3541-B075-355CC07B6F4F}"/>
              </a:ext>
            </a:extLst>
          </p:cNvPr>
          <p:cNvSpPr>
            <a:spLocks noGrp="1"/>
          </p:cNvSpPr>
          <p:nvPr>
            <p:ph type="body" sz="quarter" idx="14"/>
          </p:nvPr>
        </p:nvSpPr>
        <p:spPr>
          <a:xfrm>
            <a:off x="6522449"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7778FA5-06A5-1C43-BA71-DB494E976629}"/>
              </a:ext>
            </a:extLst>
          </p:cNvPr>
          <p:cNvSpPr>
            <a:spLocks noGrp="1"/>
          </p:cNvSpPr>
          <p:nvPr>
            <p:ph type="ftr" sz="quarter" idx="15"/>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1797D0EF-6F2D-4147-898C-E18595583F1B}"/>
              </a:ext>
            </a:extLst>
          </p:cNvPr>
          <p:cNvSpPr>
            <a:spLocks noGrp="1"/>
          </p:cNvSpPr>
          <p:nvPr>
            <p:ph type="sldNum" sz="quarter" idx="1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1159171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D: Title + Content 2Col Oran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C694D30-19CB-5147-B979-60C9A794A8BD}"/>
              </a:ext>
            </a:extLst>
          </p:cNvPr>
          <p:cNvSpPr/>
          <p:nvPr userDrawn="1"/>
        </p:nvSpPr>
        <p:spPr>
          <a:xfrm>
            <a:off x="0" y="0"/>
            <a:ext cx="12192000" cy="68609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7" name="Text Placeholder 2">
            <a:extLst>
              <a:ext uri="{FF2B5EF4-FFF2-40B4-BE49-F238E27FC236}">
                <a16:creationId xmlns:a16="http://schemas.microsoft.com/office/drawing/2014/main" id="{ABD64826-D44F-E34F-AA3A-8BA9CFC251C0}"/>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2" name="Text Placeholder 4">
            <a:extLst>
              <a:ext uri="{FF2B5EF4-FFF2-40B4-BE49-F238E27FC236}">
                <a16:creationId xmlns:a16="http://schemas.microsoft.com/office/drawing/2014/main" id="{F46CF594-A22A-3F45-A6A7-E0BB244A153F}"/>
              </a:ext>
            </a:extLst>
          </p:cNvPr>
          <p:cNvSpPr>
            <a:spLocks noGrp="1"/>
          </p:cNvSpPr>
          <p:nvPr>
            <p:ph type="body" sz="quarter" idx="13"/>
          </p:nvPr>
        </p:nvSpPr>
        <p:spPr>
          <a:xfrm>
            <a:off x="657181" y="1429547"/>
            <a:ext cx="4656032" cy="3780458"/>
          </a:xfrm>
        </p:spPr>
        <p:txBody>
          <a:bodyPr tIns="91440">
            <a:noAutofit/>
          </a:bodyPr>
          <a:lstStyle>
            <a:lvl1pPr>
              <a:lnSpc>
                <a:spcPct val="100000"/>
              </a:lnSpc>
              <a:defRPr sz="1800">
                <a:solidFill>
                  <a:schemeClr val="bg1"/>
                </a:solidFill>
              </a:defRPr>
            </a:lvl1pPr>
            <a:lvl2pPr>
              <a:lnSpc>
                <a:spcPct val="100000"/>
              </a:lnSpc>
              <a:defRPr sz="1800">
                <a:solidFill>
                  <a:schemeClr val="bg1"/>
                </a:solidFill>
              </a:defRPr>
            </a:lvl2pPr>
            <a:lvl3pPr>
              <a:lnSpc>
                <a:spcPct val="100000"/>
              </a:lnSpc>
              <a:defRPr sz="1800">
                <a:solidFill>
                  <a:schemeClr val="bg1"/>
                </a:solidFill>
              </a:defRPr>
            </a:lvl3pPr>
            <a:lvl4pPr>
              <a:lnSpc>
                <a:spcPct val="100000"/>
              </a:lnSpc>
              <a:defRPr sz="1800">
                <a:solidFill>
                  <a:schemeClr val="bg1"/>
                </a:solidFill>
              </a:defRPr>
            </a:lvl4pPr>
            <a:lvl5pPr>
              <a:lnSpc>
                <a:spcPct val="100000"/>
              </a:lnSpc>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ext Placeholder 4">
            <a:extLst>
              <a:ext uri="{FF2B5EF4-FFF2-40B4-BE49-F238E27FC236}">
                <a16:creationId xmlns:a16="http://schemas.microsoft.com/office/drawing/2014/main" id="{19816173-905D-8A4A-843A-2C10CD0E348F}"/>
              </a:ext>
            </a:extLst>
          </p:cNvPr>
          <p:cNvSpPr>
            <a:spLocks noGrp="1"/>
          </p:cNvSpPr>
          <p:nvPr>
            <p:ph type="body" sz="quarter" idx="14"/>
          </p:nvPr>
        </p:nvSpPr>
        <p:spPr>
          <a:xfrm>
            <a:off x="6522449" y="1429547"/>
            <a:ext cx="4656032" cy="3780458"/>
          </a:xfrm>
        </p:spPr>
        <p:txBody>
          <a:bodyPr tIns="91440">
            <a:noAutofit/>
          </a:bodyPr>
          <a:lstStyle>
            <a:lvl1pPr>
              <a:lnSpc>
                <a:spcPct val="100000"/>
              </a:lnSpc>
              <a:defRPr sz="1800">
                <a:solidFill>
                  <a:schemeClr val="bg1"/>
                </a:solidFill>
              </a:defRPr>
            </a:lvl1pPr>
            <a:lvl2pPr>
              <a:lnSpc>
                <a:spcPct val="100000"/>
              </a:lnSpc>
              <a:defRPr sz="1800">
                <a:solidFill>
                  <a:schemeClr val="bg1"/>
                </a:solidFill>
              </a:defRPr>
            </a:lvl2pPr>
            <a:lvl3pPr>
              <a:lnSpc>
                <a:spcPct val="100000"/>
              </a:lnSpc>
              <a:defRPr sz="1800">
                <a:solidFill>
                  <a:schemeClr val="bg1"/>
                </a:solidFill>
              </a:defRPr>
            </a:lvl3pPr>
            <a:lvl4pPr>
              <a:lnSpc>
                <a:spcPct val="100000"/>
              </a:lnSpc>
              <a:defRPr sz="1800">
                <a:solidFill>
                  <a:schemeClr val="bg1"/>
                </a:solidFill>
              </a:defRPr>
            </a:lvl4pPr>
            <a:lvl5pPr>
              <a:lnSpc>
                <a:spcPct val="100000"/>
              </a:lnSpc>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0D30C561-DA00-7A44-B38A-B6E87CE5CD53}"/>
              </a:ext>
            </a:extLst>
          </p:cNvPr>
          <p:cNvSpPr>
            <a:spLocks noGrp="1"/>
          </p:cNvSpPr>
          <p:nvPr>
            <p:ph type="ftr" sz="quarter" idx="15"/>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C75CD3BB-1B99-8042-9FDE-9ED5141FB7FB}"/>
              </a:ext>
            </a:extLst>
          </p:cNvPr>
          <p:cNvSpPr>
            <a:spLocks noGrp="1"/>
          </p:cNvSpPr>
          <p:nvPr>
            <p:ph type="sldNum" sz="quarter" idx="1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953546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E: Title + Content 2Col Yellow">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23A5DC6-0050-A742-9CDE-4F1E3F1ED7ED}"/>
              </a:ext>
            </a:extLst>
          </p:cNvPr>
          <p:cNvSpPr/>
          <p:nvPr userDrawn="1"/>
        </p:nvSpPr>
        <p:spPr>
          <a:xfrm>
            <a:off x="0" y="0"/>
            <a:ext cx="12192000" cy="68609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7" name="Text Placeholder 2">
            <a:extLst>
              <a:ext uri="{FF2B5EF4-FFF2-40B4-BE49-F238E27FC236}">
                <a16:creationId xmlns:a16="http://schemas.microsoft.com/office/drawing/2014/main" id="{C907D627-973B-2D40-832B-411ABCD9C656}"/>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Text Placeholder 4">
            <a:extLst>
              <a:ext uri="{FF2B5EF4-FFF2-40B4-BE49-F238E27FC236}">
                <a16:creationId xmlns:a16="http://schemas.microsoft.com/office/drawing/2014/main" id="{979445E0-FA7D-CB47-A2C5-8DDEF6895F16}"/>
              </a:ext>
            </a:extLst>
          </p:cNvPr>
          <p:cNvSpPr>
            <a:spLocks noGrp="1"/>
          </p:cNvSpPr>
          <p:nvPr>
            <p:ph type="body" sz="quarter" idx="13"/>
          </p:nvPr>
        </p:nvSpPr>
        <p:spPr>
          <a:xfrm>
            <a:off x="657181"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68E1E2E0-24C4-CE4C-BF40-DE5F427B7519}"/>
              </a:ext>
            </a:extLst>
          </p:cNvPr>
          <p:cNvSpPr>
            <a:spLocks noGrp="1"/>
          </p:cNvSpPr>
          <p:nvPr>
            <p:ph type="body" sz="quarter" idx="14"/>
          </p:nvPr>
        </p:nvSpPr>
        <p:spPr>
          <a:xfrm>
            <a:off x="6522449" y="1429547"/>
            <a:ext cx="4656032" cy="3780458"/>
          </a:xfrm>
        </p:spPr>
        <p:txBody>
          <a:bodyPr tIns="91440">
            <a:noAutofit/>
          </a:bodyPr>
          <a:lstStyle>
            <a:lvl1pPr>
              <a:lnSpc>
                <a:spcPct val="100000"/>
              </a:lnSpc>
              <a:defRPr sz="1800">
                <a:solidFill>
                  <a:schemeClr val="bg2"/>
                </a:solidFill>
              </a:defRPr>
            </a:lvl1pPr>
            <a:lvl2pPr>
              <a:lnSpc>
                <a:spcPct val="100000"/>
              </a:lnSpc>
              <a:defRPr sz="1800">
                <a:solidFill>
                  <a:schemeClr val="bg2"/>
                </a:solidFill>
              </a:defRPr>
            </a:lvl2pPr>
            <a:lvl3pPr>
              <a:lnSpc>
                <a:spcPct val="100000"/>
              </a:lnSpc>
              <a:defRPr sz="1800">
                <a:solidFill>
                  <a:schemeClr val="bg2"/>
                </a:solidFill>
              </a:defRPr>
            </a:lvl3pPr>
            <a:lvl4pPr>
              <a:lnSpc>
                <a:spcPct val="100000"/>
              </a:lnSpc>
              <a:defRPr sz="1800">
                <a:solidFill>
                  <a:schemeClr val="bg2"/>
                </a:solidFill>
              </a:defRPr>
            </a:lvl4pPr>
            <a:lvl5pPr>
              <a:lnSpc>
                <a:spcPct val="100000"/>
              </a:lnSpc>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F2B309BC-5574-4648-A528-C742A7AD8ECD}"/>
              </a:ext>
            </a:extLst>
          </p:cNvPr>
          <p:cNvSpPr>
            <a:spLocks noGrp="1"/>
          </p:cNvSpPr>
          <p:nvPr>
            <p:ph type="ftr" sz="quarter" idx="15"/>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AC6E1DF2-9C29-994B-820A-B993D59C11F3}"/>
              </a:ext>
            </a:extLst>
          </p:cNvPr>
          <p:cNvSpPr>
            <a:spLocks noGrp="1"/>
          </p:cNvSpPr>
          <p:nvPr>
            <p:ph type="sldNum" sz="quarter" idx="1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930911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A: Title White">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244030C-F190-B646-AB68-F12AED8F76EB}"/>
              </a:ext>
            </a:extLst>
          </p:cNvPr>
          <p:cNvSpPr>
            <a:spLocks noGrp="1"/>
          </p:cNvSpPr>
          <p:nvPr>
            <p:ph sz="quarter" idx="27" hasCustomPrompt="1"/>
          </p:nvPr>
        </p:nvSpPr>
        <p:spPr>
          <a:xfrm>
            <a:off x="657225" y="1374775"/>
            <a:ext cx="10080625" cy="418941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
        <p:nvSpPr>
          <p:cNvPr id="8" name="Text Placeholder 2">
            <a:extLst>
              <a:ext uri="{FF2B5EF4-FFF2-40B4-BE49-F238E27FC236}">
                <a16:creationId xmlns:a16="http://schemas.microsoft.com/office/drawing/2014/main" id="{C1AB1108-4681-8C42-811D-681C68190A66}"/>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 name="Footer Placeholder 1">
            <a:extLst>
              <a:ext uri="{FF2B5EF4-FFF2-40B4-BE49-F238E27FC236}">
                <a16:creationId xmlns:a16="http://schemas.microsoft.com/office/drawing/2014/main" id="{6F135E25-D9E9-AE4E-A610-95E18FF4E4CD}"/>
              </a:ext>
            </a:extLst>
          </p:cNvPr>
          <p:cNvSpPr>
            <a:spLocks noGrp="1"/>
          </p:cNvSpPr>
          <p:nvPr>
            <p:ph type="ftr" sz="quarter" idx="1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CB065094-7F82-7747-9946-BE99831FC3AA}"/>
              </a:ext>
            </a:extLst>
          </p:cNvPr>
          <p:cNvSpPr>
            <a:spLocks noGrp="1"/>
          </p:cNvSpPr>
          <p:nvPr>
            <p:ph type="sldNum" sz="quarter" idx="1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399304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B: Title 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CCC52-1D01-F94F-936A-91B99B290E08}"/>
              </a:ext>
            </a:extLst>
          </p:cNvPr>
          <p:cNvSpPr/>
          <p:nvPr userDrawn="1"/>
        </p:nvSpPr>
        <p:spPr>
          <a:xfrm>
            <a:off x="0" y="0"/>
            <a:ext cx="12192000" cy="68609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85A471DF-ED56-2E4A-A66E-9062A0E3772F}"/>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4" name="Footer Placeholder 3">
            <a:extLst>
              <a:ext uri="{FF2B5EF4-FFF2-40B4-BE49-F238E27FC236}">
                <a16:creationId xmlns:a16="http://schemas.microsoft.com/office/drawing/2014/main" id="{10F45CAB-07FF-CB44-B0CE-D9AE501FA6CD}"/>
              </a:ext>
            </a:extLst>
          </p:cNvPr>
          <p:cNvSpPr>
            <a:spLocks noGrp="1"/>
          </p:cNvSpPr>
          <p:nvPr>
            <p:ph type="ftr" sz="quarter" idx="11"/>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DB87A4C6-5AE9-914B-9751-431008A398EA}"/>
              </a:ext>
            </a:extLst>
          </p:cNvPr>
          <p:cNvSpPr>
            <a:spLocks noGrp="1"/>
          </p:cNvSpPr>
          <p:nvPr>
            <p:ph type="sldNum" sz="quarter" idx="12"/>
          </p:nvPr>
        </p:nvSpPr>
        <p:spPr/>
        <p:txBody>
          <a:bodyPr/>
          <a:lstStyle/>
          <a:p>
            <a:fld id="{6A6F46FF-D5FD-D344-AAD7-CAD0D68AD4E5}" type="slidenum">
              <a:rPr lang="en-US" smtClean="0"/>
              <a:pPr/>
              <a:t>‹#›</a:t>
            </a:fld>
            <a:endParaRPr lang="en-US" dirty="0"/>
          </a:p>
        </p:txBody>
      </p:sp>
      <p:sp>
        <p:nvSpPr>
          <p:cNvPr id="12" name="Content Placeholder 4">
            <a:extLst>
              <a:ext uri="{FF2B5EF4-FFF2-40B4-BE49-F238E27FC236}">
                <a16:creationId xmlns:a16="http://schemas.microsoft.com/office/drawing/2014/main" id="{2E3C21BB-13E8-3A40-82CC-B925C12B72A0}"/>
              </a:ext>
            </a:extLst>
          </p:cNvPr>
          <p:cNvSpPr>
            <a:spLocks noGrp="1"/>
          </p:cNvSpPr>
          <p:nvPr>
            <p:ph sz="quarter" idx="27" hasCustomPrompt="1"/>
          </p:nvPr>
        </p:nvSpPr>
        <p:spPr>
          <a:xfrm>
            <a:off x="657225" y="1374775"/>
            <a:ext cx="10080625" cy="418941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932245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C: Title 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CCC52-1D01-F94F-936A-91B99B290E08}"/>
              </a:ext>
            </a:extLst>
          </p:cNvPr>
          <p:cNvSpPr/>
          <p:nvPr userDrawn="1"/>
        </p:nvSpPr>
        <p:spPr>
          <a:xfrm>
            <a:off x="0" y="0"/>
            <a:ext cx="12192000" cy="68609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8" name="Text Placeholder 2">
            <a:extLst>
              <a:ext uri="{FF2B5EF4-FFF2-40B4-BE49-F238E27FC236}">
                <a16:creationId xmlns:a16="http://schemas.microsoft.com/office/drawing/2014/main" id="{7AAA67F2-903E-8340-B814-DAF93578D061}"/>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 name="Footer Placeholder 1">
            <a:extLst>
              <a:ext uri="{FF2B5EF4-FFF2-40B4-BE49-F238E27FC236}">
                <a16:creationId xmlns:a16="http://schemas.microsoft.com/office/drawing/2014/main" id="{2FA1F860-7A7C-7148-87B2-947B619078BE}"/>
              </a:ext>
            </a:extLst>
          </p:cNvPr>
          <p:cNvSpPr>
            <a:spLocks noGrp="1"/>
          </p:cNvSpPr>
          <p:nvPr>
            <p:ph type="ftr" sz="quarter" idx="1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FAE6332-B957-8B42-A444-776FC09219D8}"/>
              </a:ext>
            </a:extLst>
          </p:cNvPr>
          <p:cNvSpPr>
            <a:spLocks noGrp="1"/>
          </p:cNvSpPr>
          <p:nvPr>
            <p:ph type="sldNum" sz="quarter" idx="12"/>
          </p:nvPr>
        </p:nvSpPr>
        <p:spPr/>
        <p:txBody>
          <a:bodyPr/>
          <a:lstStyle/>
          <a:p>
            <a:fld id="{6A6F46FF-D5FD-D344-AAD7-CAD0D68AD4E5}" type="slidenum">
              <a:rPr lang="en-US" smtClean="0"/>
              <a:pPr/>
              <a:t>‹#›</a:t>
            </a:fld>
            <a:endParaRPr lang="en-US" dirty="0"/>
          </a:p>
        </p:txBody>
      </p:sp>
      <p:sp>
        <p:nvSpPr>
          <p:cNvPr id="12" name="Content Placeholder 4">
            <a:extLst>
              <a:ext uri="{FF2B5EF4-FFF2-40B4-BE49-F238E27FC236}">
                <a16:creationId xmlns:a16="http://schemas.microsoft.com/office/drawing/2014/main" id="{9097C764-4E51-444A-BF39-EA1709DB9C91}"/>
              </a:ext>
            </a:extLst>
          </p:cNvPr>
          <p:cNvSpPr>
            <a:spLocks noGrp="1"/>
          </p:cNvSpPr>
          <p:nvPr>
            <p:ph sz="quarter" idx="27" hasCustomPrompt="1"/>
          </p:nvPr>
        </p:nvSpPr>
        <p:spPr>
          <a:xfrm>
            <a:off x="657225" y="1374775"/>
            <a:ext cx="10080625" cy="418941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22552175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D: Title Orang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CCC52-1D01-F94F-936A-91B99B290E08}"/>
              </a:ext>
            </a:extLst>
          </p:cNvPr>
          <p:cNvSpPr/>
          <p:nvPr userDrawn="1"/>
        </p:nvSpPr>
        <p:spPr>
          <a:xfrm>
            <a:off x="0" y="0"/>
            <a:ext cx="12192000" cy="68609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8" name="Text Placeholder 2">
            <a:extLst>
              <a:ext uri="{FF2B5EF4-FFF2-40B4-BE49-F238E27FC236}">
                <a16:creationId xmlns:a16="http://schemas.microsoft.com/office/drawing/2014/main" id="{6702EEE1-D56F-954E-ACA3-25BBC3296410}"/>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 name="Footer Placeholder 1">
            <a:extLst>
              <a:ext uri="{FF2B5EF4-FFF2-40B4-BE49-F238E27FC236}">
                <a16:creationId xmlns:a16="http://schemas.microsoft.com/office/drawing/2014/main" id="{1DAE1233-1CF2-A84C-A761-C5D41EED7237}"/>
              </a:ext>
            </a:extLst>
          </p:cNvPr>
          <p:cNvSpPr>
            <a:spLocks noGrp="1"/>
          </p:cNvSpPr>
          <p:nvPr>
            <p:ph type="ftr" sz="quarter" idx="1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14C9A381-662C-C34A-90DF-88722697CBE4}"/>
              </a:ext>
            </a:extLst>
          </p:cNvPr>
          <p:cNvSpPr>
            <a:spLocks noGrp="1"/>
          </p:cNvSpPr>
          <p:nvPr>
            <p:ph type="sldNum" sz="quarter" idx="12"/>
          </p:nvPr>
        </p:nvSpPr>
        <p:spPr/>
        <p:txBody>
          <a:bodyPr/>
          <a:lstStyle/>
          <a:p>
            <a:fld id="{6A6F46FF-D5FD-D344-AAD7-CAD0D68AD4E5}" type="slidenum">
              <a:rPr lang="en-US" smtClean="0"/>
              <a:pPr/>
              <a:t>‹#›</a:t>
            </a:fld>
            <a:endParaRPr lang="en-US" dirty="0"/>
          </a:p>
        </p:txBody>
      </p:sp>
      <p:sp>
        <p:nvSpPr>
          <p:cNvPr id="12" name="Content Placeholder 4">
            <a:extLst>
              <a:ext uri="{FF2B5EF4-FFF2-40B4-BE49-F238E27FC236}">
                <a16:creationId xmlns:a16="http://schemas.microsoft.com/office/drawing/2014/main" id="{1CF0A979-F310-EF43-924B-B8974CA2365E}"/>
              </a:ext>
            </a:extLst>
          </p:cNvPr>
          <p:cNvSpPr>
            <a:spLocks noGrp="1"/>
          </p:cNvSpPr>
          <p:nvPr>
            <p:ph sz="quarter" idx="27" hasCustomPrompt="1"/>
          </p:nvPr>
        </p:nvSpPr>
        <p:spPr>
          <a:xfrm>
            <a:off x="657225" y="1374775"/>
            <a:ext cx="10080625" cy="4189413"/>
          </a:xfrm>
        </p:spPr>
        <p:txBody>
          <a:bodyPr>
            <a:normAutofit/>
          </a:bodyPr>
          <a:lstStyle>
            <a:lvl1pPr>
              <a:defRPr sz="1800">
                <a:solidFill>
                  <a:schemeClr val="bg1"/>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33177837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E: Title Yellow">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A9CCC52-1D01-F94F-936A-91B99B290E08}"/>
              </a:ext>
            </a:extLst>
          </p:cNvPr>
          <p:cNvSpPr/>
          <p:nvPr userDrawn="1"/>
        </p:nvSpPr>
        <p:spPr>
          <a:xfrm>
            <a:off x="0" y="0"/>
            <a:ext cx="12192000" cy="68609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8" name="Text Placeholder 2">
            <a:extLst>
              <a:ext uri="{FF2B5EF4-FFF2-40B4-BE49-F238E27FC236}">
                <a16:creationId xmlns:a16="http://schemas.microsoft.com/office/drawing/2014/main" id="{D91C8BCB-E364-2646-84B0-72BEC1221095}"/>
              </a:ext>
            </a:extLst>
          </p:cNvPr>
          <p:cNvSpPr>
            <a:spLocks noGrp="1"/>
          </p:cNvSpPr>
          <p:nvPr>
            <p:ph type="body" sz="quarter" idx="10" hasCustomPrompt="1"/>
          </p:nvPr>
        </p:nvSpPr>
        <p:spPr>
          <a:xfrm>
            <a:off x="657181" y="318977"/>
            <a:ext cx="10777564"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 name="Footer Placeholder 1">
            <a:extLst>
              <a:ext uri="{FF2B5EF4-FFF2-40B4-BE49-F238E27FC236}">
                <a16:creationId xmlns:a16="http://schemas.microsoft.com/office/drawing/2014/main" id="{7AAD5309-9900-704E-9EEC-BA00C6A93EF6}"/>
              </a:ext>
            </a:extLst>
          </p:cNvPr>
          <p:cNvSpPr>
            <a:spLocks noGrp="1"/>
          </p:cNvSpPr>
          <p:nvPr>
            <p:ph type="ftr" sz="quarter" idx="1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EE290ED1-7996-4847-B194-78AD273ED651}"/>
              </a:ext>
            </a:extLst>
          </p:cNvPr>
          <p:cNvSpPr>
            <a:spLocks noGrp="1"/>
          </p:cNvSpPr>
          <p:nvPr>
            <p:ph type="sldNum" sz="quarter" idx="12"/>
          </p:nvPr>
        </p:nvSpPr>
        <p:spPr/>
        <p:txBody>
          <a:bodyPr/>
          <a:lstStyle/>
          <a:p>
            <a:fld id="{6A6F46FF-D5FD-D344-AAD7-CAD0D68AD4E5}" type="slidenum">
              <a:rPr lang="en-US" smtClean="0"/>
              <a:pPr/>
              <a:t>‹#›</a:t>
            </a:fld>
            <a:endParaRPr lang="en-US" dirty="0"/>
          </a:p>
        </p:txBody>
      </p:sp>
      <p:sp>
        <p:nvSpPr>
          <p:cNvPr id="12" name="Content Placeholder 4">
            <a:extLst>
              <a:ext uri="{FF2B5EF4-FFF2-40B4-BE49-F238E27FC236}">
                <a16:creationId xmlns:a16="http://schemas.microsoft.com/office/drawing/2014/main" id="{8DE98850-CD65-3146-ADF9-7670C161A695}"/>
              </a:ext>
            </a:extLst>
          </p:cNvPr>
          <p:cNvSpPr>
            <a:spLocks noGrp="1"/>
          </p:cNvSpPr>
          <p:nvPr>
            <p:ph sz="quarter" idx="27" hasCustomPrompt="1"/>
          </p:nvPr>
        </p:nvSpPr>
        <p:spPr>
          <a:xfrm>
            <a:off x="657225" y="1374775"/>
            <a:ext cx="10080625" cy="418941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2365167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A: Title + Content 2T 2C Blue/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E7EE04C-AE21-274E-9EBD-6656A917FDD1}"/>
              </a:ext>
            </a:extLst>
          </p:cNvPr>
          <p:cNvSpPr/>
          <p:nvPr userDrawn="1"/>
        </p:nvSpPr>
        <p:spPr>
          <a:xfrm>
            <a:off x="0" y="0"/>
            <a:ext cx="6099048" cy="6126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27ACDD3-2919-D746-BB5F-D71C84432B64}"/>
              </a:ext>
            </a:extLst>
          </p:cNvPr>
          <p:cNvSpPr/>
          <p:nvPr userDrawn="1"/>
        </p:nvSpPr>
        <p:spPr>
          <a:xfrm>
            <a:off x="6099048" y="0"/>
            <a:ext cx="6097901" cy="6126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
            <a:extLst>
              <a:ext uri="{FF2B5EF4-FFF2-40B4-BE49-F238E27FC236}">
                <a16:creationId xmlns:a16="http://schemas.microsoft.com/office/drawing/2014/main" id="{66CE8758-457E-4E40-AF0C-03CC2DE79245}"/>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8" name="Text Placeholder 2">
            <a:extLst>
              <a:ext uri="{FF2B5EF4-FFF2-40B4-BE49-F238E27FC236}">
                <a16:creationId xmlns:a16="http://schemas.microsoft.com/office/drawing/2014/main" id="{32BB754E-3F16-D846-BFEA-C22E584865F4}"/>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9" name="Text Placeholder 4">
            <a:extLst>
              <a:ext uri="{FF2B5EF4-FFF2-40B4-BE49-F238E27FC236}">
                <a16:creationId xmlns:a16="http://schemas.microsoft.com/office/drawing/2014/main" id="{613ACFA0-92E8-7A44-A4E5-DD586B0E3AFD}"/>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Text Placeholder 4">
            <a:extLst>
              <a:ext uri="{FF2B5EF4-FFF2-40B4-BE49-F238E27FC236}">
                <a16:creationId xmlns:a16="http://schemas.microsoft.com/office/drawing/2014/main" id="{949445D7-040D-A241-A433-FF1B96CAFFB9}"/>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A0C90F2-7780-784B-ABCB-1A4BC044429F}"/>
              </a:ext>
            </a:extLst>
          </p:cNvPr>
          <p:cNvSpPr>
            <a:spLocks noGrp="1"/>
          </p:cNvSpPr>
          <p:nvPr>
            <p:ph type="ftr" sz="quarter" idx="17"/>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64739DCA-D13A-9E4E-9398-80BA42EC5D6B}"/>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4263610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B: Title + Content 2T 2C Green/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C26EB3-784B-7849-A625-8C4AF0C2F7B2}"/>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a:extLst>
              <a:ext uri="{FF2B5EF4-FFF2-40B4-BE49-F238E27FC236}">
                <a16:creationId xmlns:a16="http://schemas.microsoft.com/office/drawing/2014/main" id="{B4DD36DE-BABB-9A44-A6A8-06A68A7EDF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5" name="Rectangle 14">
            <a:extLst>
              <a:ext uri="{FF2B5EF4-FFF2-40B4-BE49-F238E27FC236}">
                <a16:creationId xmlns:a16="http://schemas.microsoft.com/office/drawing/2014/main" id="{0E7EE04C-AE21-274E-9EBD-6656A917FDD1}"/>
              </a:ext>
            </a:extLst>
          </p:cNvPr>
          <p:cNvSpPr/>
          <p:nvPr userDrawn="1"/>
        </p:nvSpPr>
        <p:spPr>
          <a:xfrm>
            <a:off x="0" y="0"/>
            <a:ext cx="6099048" cy="61264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27ACDD3-2919-D746-BB5F-D71C84432B64}"/>
              </a:ext>
            </a:extLst>
          </p:cNvPr>
          <p:cNvSpPr/>
          <p:nvPr userDrawn="1"/>
        </p:nvSpPr>
        <p:spPr>
          <a:xfrm>
            <a:off x="6099048" y="0"/>
            <a:ext cx="6097901" cy="61264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2">
            <a:extLst>
              <a:ext uri="{FF2B5EF4-FFF2-40B4-BE49-F238E27FC236}">
                <a16:creationId xmlns:a16="http://schemas.microsoft.com/office/drawing/2014/main" id="{B2706AEB-4A1B-4648-B3FB-813965D0D10A}"/>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2">
            <a:extLst>
              <a:ext uri="{FF2B5EF4-FFF2-40B4-BE49-F238E27FC236}">
                <a16:creationId xmlns:a16="http://schemas.microsoft.com/office/drawing/2014/main" id="{175FB3A3-69CD-FC45-BDEE-20795296483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4" name="Text Placeholder 4">
            <a:extLst>
              <a:ext uri="{FF2B5EF4-FFF2-40B4-BE49-F238E27FC236}">
                <a16:creationId xmlns:a16="http://schemas.microsoft.com/office/drawing/2014/main" id="{F7D1538C-5A09-C842-BEAF-6A73F5D546E0}"/>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4">
            <a:extLst>
              <a:ext uri="{FF2B5EF4-FFF2-40B4-BE49-F238E27FC236}">
                <a16:creationId xmlns:a16="http://schemas.microsoft.com/office/drawing/2014/main" id="{C38613CD-5BE5-344D-BCA4-842298357E46}"/>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020D2CBA-A9F5-F54E-86CD-59F0C4AFBD7F}"/>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5A1470D-35CA-7643-A091-4BF44D585896}"/>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2655208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C: Title + Content 2T 2C Orange/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C26EB3-784B-7849-A625-8C4AF0C2F7B2}"/>
              </a:ext>
            </a:extLst>
          </p:cNvPr>
          <p:cNvSpPr/>
          <p:nvPr userDrawn="1"/>
        </p:nvSpPr>
        <p:spPr>
          <a:xfrm>
            <a:off x="11046" y="6126480"/>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a:extLst>
              <a:ext uri="{FF2B5EF4-FFF2-40B4-BE49-F238E27FC236}">
                <a16:creationId xmlns:a16="http://schemas.microsoft.com/office/drawing/2014/main" id="{B4DD36DE-BABB-9A44-A6A8-06A68A7EDF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5" name="Rectangle 14">
            <a:extLst>
              <a:ext uri="{FF2B5EF4-FFF2-40B4-BE49-F238E27FC236}">
                <a16:creationId xmlns:a16="http://schemas.microsoft.com/office/drawing/2014/main" id="{0E7EE04C-AE21-274E-9EBD-6656A917FDD1}"/>
              </a:ext>
            </a:extLst>
          </p:cNvPr>
          <p:cNvSpPr/>
          <p:nvPr userDrawn="1"/>
        </p:nvSpPr>
        <p:spPr>
          <a:xfrm>
            <a:off x="0" y="0"/>
            <a:ext cx="6099048" cy="61264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327ACDD3-2919-D746-BB5F-D71C84432B64}"/>
              </a:ext>
            </a:extLst>
          </p:cNvPr>
          <p:cNvSpPr/>
          <p:nvPr userDrawn="1"/>
        </p:nvSpPr>
        <p:spPr>
          <a:xfrm>
            <a:off x="6099048" y="0"/>
            <a:ext cx="6097901" cy="61264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2">
            <a:extLst>
              <a:ext uri="{FF2B5EF4-FFF2-40B4-BE49-F238E27FC236}">
                <a16:creationId xmlns:a16="http://schemas.microsoft.com/office/drawing/2014/main" id="{3AC1A46D-3992-D749-86BD-8FB170BF7891}"/>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2">
            <a:extLst>
              <a:ext uri="{FF2B5EF4-FFF2-40B4-BE49-F238E27FC236}">
                <a16:creationId xmlns:a16="http://schemas.microsoft.com/office/drawing/2014/main" id="{B8A96893-5763-0840-A13A-51C06D399547}"/>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4" name="Text Placeholder 4">
            <a:extLst>
              <a:ext uri="{FF2B5EF4-FFF2-40B4-BE49-F238E27FC236}">
                <a16:creationId xmlns:a16="http://schemas.microsoft.com/office/drawing/2014/main" id="{256293D9-FC0E-F746-89F8-214F9E6E8CB8}"/>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4">
            <a:extLst>
              <a:ext uri="{FF2B5EF4-FFF2-40B4-BE49-F238E27FC236}">
                <a16:creationId xmlns:a16="http://schemas.microsoft.com/office/drawing/2014/main" id="{C35466B6-081D-8641-9586-EA523022216A}"/>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744C0786-356A-E447-989D-D6148F8DA30F}"/>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6DE8A6F9-66F4-9846-8A47-92652B33F580}"/>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6406049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D: Title + Content 2T 2C Blue/Whi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7F827BD-B9C9-4FC1-B775-988D1A9C36AA}"/>
              </a:ext>
            </a:extLst>
          </p:cNvPr>
          <p:cNvSpPr/>
          <p:nvPr userDrawn="1"/>
        </p:nvSpPr>
        <p:spPr>
          <a:xfrm>
            <a:off x="0" y="0"/>
            <a:ext cx="6099048" cy="6106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DC26EB3-784B-7849-A625-8C4AF0C2F7B2}"/>
              </a:ext>
            </a:extLst>
          </p:cNvPr>
          <p:cNvSpPr/>
          <p:nvPr userDrawn="1"/>
        </p:nvSpPr>
        <p:spPr>
          <a:xfrm>
            <a:off x="11046" y="6126480"/>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a:extLst>
              <a:ext uri="{FF2B5EF4-FFF2-40B4-BE49-F238E27FC236}">
                <a16:creationId xmlns:a16="http://schemas.microsoft.com/office/drawing/2014/main" id="{B4DD36DE-BABB-9A44-A6A8-06A68A7EDF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2" name="Text Placeholder 2">
            <a:extLst>
              <a:ext uri="{FF2B5EF4-FFF2-40B4-BE49-F238E27FC236}">
                <a16:creationId xmlns:a16="http://schemas.microsoft.com/office/drawing/2014/main" id="{3AC1A46D-3992-D749-86BD-8FB170BF7891}"/>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2">
            <a:extLst>
              <a:ext uri="{FF2B5EF4-FFF2-40B4-BE49-F238E27FC236}">
                <a16:creationId xmlns:a16="http://schemas.microsoft.com/office/drawing/2014/main" id="{B8A96893-5763-0840-A13A-51C06D399547}"/>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4" name="Text Placeholder 4">
            <a:extLst>
              <a:ext uri="{FF2B5EF4-FFF2-40B4-BE49-F238E27FC236}">
                <a16:creationId xmlns:a16="http://schemas.microsoft.com/office/drawing/2014/main" id="{256293D9-FC0E-F746-89F8-214F9E6E8CB8}"/>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4">
            <a:extLst>
              <a:ext uri="{FF2B5EF4-FFF2-40B4-BE49-F238E27FC236}">
                <a16:creationId xmlns:a16="http://schemas.microsoft.com/office/drawing/2014/main" id="{C35466B6-081D-8641-9586-EA523022216A}"/>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744C0786-356A-E447-989D-D6148F8DA30F}"/>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6DE8A6F9-66F4-9846-8A47-92652B33F580}"/>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1225779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E: Title + Content 2T 2C Blue/White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7F827BD-B9C9-4FC1-B775-988D1A9C36AA}"/>
              </a:ext>
            </a:extLst>
          </p:cNvPr>
          <p:cNvSpPr/>
          <p:nvPr userDrawn="1"/>
        </p:nvSpPr>
        <p:spPr>
          <a:xfrm>
            <a:off x="0" y="0"/>
            <a:ext cx="6099048" cy="6126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DC26EB3-784B-7849-A625-8C4AF0C2F7B2}"/>
              </a:ext>
            </a:extLst>
          </p:cNvPr>
          <p:cNvSpPr/>
          <p:nvPr userDrawn="1"/>
        </p:nvSpPr>
        <p:spPr>
          <a:xfrm>
            <a:off x="11046" y="6126480"/>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a:extLst>
              <a:ext uri="{FF2B5EF4-FFF2-40B4-BE49-F238E27FC236}">
                <a16:creationId xmlns:a16="http://schemas.microsoft.com/office/drawing/2014/main" id="{B4DD36DE-BABB-9A44-A6A8-06A68A7EDF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2" name="Text Placeholder 2">
            <a:extLst>
              <a:ext uri="{FF2B5EF4-FFF2-40B4-BE49-F238E27FC236}">
                <a16:creationId xmlns:a16="http://schemas.microsoft.com/office/drawing/2014/main" id="{3AC1A46D-3992-D749-86BD-8FB170BF7891}"/>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2">
            <a:extLst>
              <a:ext uri="{FF2B5EF4-FFF2-40B4-BE49-F238E27FC236}">
                <a16:creationId xmlns:a16="http://schemas.microsoft.com/office/drawing/2014/main" id="{B8A96893-5763-0840-A13A-51C06D399547}"/>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4" name="Text Placeholder 4">
            <a:extLst>
              <a:ext uri="{FF2B5EF4-FFF2-40B4-BE49-F238E27FC236}">
                <a16:creationId xmlns:a16="http://schemas.microsoft.com/office/drawing/2014/main" id="{256293D9-FC0E-F746-89F8-214F9E6E8CB8}"/>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4">
            <a:extLst>
              <a:ext uri="{FF2B5EF4-FFF2-40B4-BE49-F238E27FC236}">
                <a16:creationId xmlns:a16="http://schemas.microsoft.com/office/drawing/2014/main" id="{C35466B6-081D-8641-9586-EA523022216A}"/>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744C0786-356A-E447-989D-D6148F8DA30F}"/>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6DE8A6F9-66F4-9846-8A47-92652B33F580}"/>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6150102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F: Title + Content 2T 2C Green/Whi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7F827BD-B9C9-4FC1-B775-988D1A9C36AA}"/>
              </a:ext>
            </a:extLst>
          </p:cNvPr>
          <p:cNvSpPr/>
          <p:nvPr userDrawn="1"/>
        </p:nvSpPr>
        <p:spPr>
          <a:xfrm>
            <a:off x="0" y="0"/>
            <a:ext cx="6099048" cy="61061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DC26EB3-784B-7849-A625-8C4AF0C2F7B2}"/>
              </a:ext>
            </a:extLst>
          </p:cNvPr>
          <p:cNvSpPr/>
          <p:nvPr userDrawn="1"/>
        </p:nvSpPr>
        <p:spPr>
          <a:xfrm>
            <a:off x="11046" y="6126480"/>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8" name="Picture 7">
            <a:extLst>
              <a:ext uri="{FF2B5EF4-FFF2-40B4-BE49-F238E27FC236}">
                <a16:creationId xmlns:a16="http://schemas.microsoft.com/office/drawing/2014/main" id="{B4DD36DE-BABB-9A44-A6A8-06A68A7EDF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2" name="Text Placeholder 2">
            <a:extLst>
              <a:ext uri="{FF2B5EF4-FFF2-40B4-BE49-F238E27FC236}">
                <a16:creationId xmlns:a16="http://schemas.microsoft.com/office/drawing/2014/main" id="{3AC1A46D-3992-D749-86BD-8FB170BF7891}"/>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2">
            <a:extLst>
              <a:ext uri="{FF2B5EF4-FFF2-40B4-BE49-F238E27FC236}">
                <a16:creationId xmlns:a16="http://schemas.microsoft.com/office/drawing/2014/main" id="{B8A96893-5763-0840-A13A-51C06D399547}"/>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4" name="Text Placeholder 4">
            <a:extLst>
              <a:ext uri="{FF2B5EF4-FFF2-40B4-BE49-F238E27FC236}">
                <a16:creationId xmlns:a16="http://schemas.microsoft.com/office/drawing/2014/main" id="{256293D9-FC0E-F746-89F8-214F9E6E8CB8}"/>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 Placeholder 4">
            <a:extLst>
              <a:ext uri="{FF2B5EF4-FFF2-40B4-BE49-F238E27FC236}">
                <a16:creationId xmlns:a16="http://schemas.microsoft.com/office/drawing/2014/main" id="{C35466B6-081D-8641-9586-EA523022216A}"/>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744C0786-356A-E447-989D-D6148F8DA30F}"/>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6DE8A6F9-66F4-9846-8A47-92652B33F580}"/>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4520800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A: Title + Content 2T 2C Whit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7815B6E-3C25-A247-8B86-E41B95440CEC}"/>
              </a:ext>
            </a:extLst>
          </p:cNvPr>
          <p:cNvSpPr/>
          <p:nvPr userDrawn="1"/>
        </p:nvSpPr>
        <p:spPr>
          <a:xfrm>
            <a:off x="6094512" y="0"/>
            <a:ext cx="6097488"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6" name="Text Placeholder 2">
            <a:extLst>
              <a:ext uri="{FF2B5EF4-FFF2-40B4-BE49-F238E27FC236}">
                <a16:creationId xmlns:a16="http://schemas.microsoft.com/office/drawing/2014/main" id="{853CFE5E-F9AB-2541-9090-7DAB1094F921}"/>
              </a:ext>
            </a:extLst>
          </p:cNvPr>
          <p:cNvSpPr>
            <a:spLocks noGrp="1"/>
          </p:cNvSpPr>
          <p:nvPr>
            <p:ph type="body" sz="quarter" idx="11"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3" name="Content Placeholder 2">
            <a:extLst>
              <a:ext uri="{FF2B5EF4-FFF2-40B4-BE49-F238E27FC236}">
                <a16:creationId xmlns:a16="http://schemas.microsoft.com/office/drawing/2014/main" id="{4AEE97D3-47C4-EE4B-997C-2B5F1F7C2D71}"/>
              </a:ext>
            </a:extLst>
          </p:cNvPr>
          <p:cNvSpPr>
            <a:spLocks noGrp="1"/>
          </p:cNvSpPr>
          <p:nvPr>
            <p:ph sz="quarter" idx="14"/>
          </p:nvPr>
        </p:nvSpPr>
        <p:spPr>
          <a:xfrm>
            <a:off x="6412001" y="318978"/>
            <a:ext cx="5461022" cy="5434502"/>
          </a:xfrm>
        </p:spPr>
        <p:txBody>
          <a:bodyPr anchor="ctr">
            <a:noAutofit/>
          </a:bodyPr>
          <a:lstStyle>
            <a:lvl1pPr marL="0" indent="0" algn="ctr">
              <a:buNone/>
              <a:defRPr sz="2000">
                <a:solidFill>
                  <a:schemeClr val="bg2"/>
                </a:solidFill>
              </a:defRPr>
            </a:lvl1pPr>
            <a:lvl2pPr>
              <a:defRPr/>
            </a:lvl2pPr>
            <a:lvl3pPr>
              <a:defRPr/>
            </a:lvl3pPr>
            <a:lvl4pPr>
              <a:defRPr/>
            </a:lvl4pPr>
            <a:lvl5pPr>
              <a:defRPr/>
            </a:lvl5pPr>
          </a:lstStyle>
          <a:p>
            <a:pPr lvl="0"/>
            <a:endParaRPr lang="en-US" dirty="0"/>
          </a:p>
        </p:txBody>
      </p:sp>
      <p:sp>
        <p:nvSpPr>
          <p:cNvPr id="19" name="Text Placeholder 4">
            <a:extLst>
              <a:ext uri="{FF2B5EF4-FFF2-40B4-BE49-F238E27FC236}">
                <a16:creationId xmlns:a16="http://schemas.microsoft.com/office/drawing/2014/main" id="{EB8F2E07-2BB0-B544-8C37-BCD8A6BB4ACA}"/>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F917477-E8B0-4946-B094-96793E227746}"/>
              </a:ext>
            </a:extLst>
          </p:cNvPr>
          <p:cNvSpPr>
            <a:spLocks noGrp="1"/>
          </p:cNvSpPr>
          <p:nvPr>
            <p:ph type="ftr" sz="quarter" idx="16"/>
          </p:nvPr>
        </p:nvSpPr>
        <p:spPr/>
        <p:txBody>
          <a:bodyPr/>
          <a:lstStyle/>
          <a:p>
            <a:r>
              <a:rPr lang="en-US" dirty="0"/>
              <a:t>© 2018 CHS Inc. Internal</a:t>
            </a:r>
          </a:p>
        </p:txBody>
      </p:sp>
      <p:sp>
        <p:nvSpPr>
          <p:cNvPr id="6" name="Slide Number Placeholder 5">
            <a:extLst>
              <a:ext uri="{FF2B5EF4-FFF2-40B4-BE49-F238E27FC236}">
                <a16:creationId xmlns:a16="http://schemas.microsoft.com/office/drawing/2014/main" id="{16851D2A-7300-0C46-8741-04BC37F85EEA}"/>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8632845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B: Title + Text + Content White/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E95CD1-71B6-1A43-89D4-A93340C7F923}"/>
              </a:ext>
            </a:extLst>
          </p:cNvPr>
          <p:cNvSpPr/>
          <p:nvPr userDrawn="1"/>
        </p:nvSpPr>
        <p:spPr>
          <a:xfrm>
            <a:off x="6094512" y="0"/>
            <a:ext cx="6097488"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7" name="Text Placeholder 2">
            <a:extLst>
              <a:ext uri="{FF2B5EF4-FFF2-40B4-BE49-F238E27FC236}">
                <a16:creationId xmlns:a16="http://schemas.microsoft.com/office/drawing/2014/main" id="{00840382-B6AC-8644-A57B-320D95AB13CF}"/>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1" name="Content Placeholder 2">
            <a:extLst>
              <a:ext uri="{FF2B5EF4-FFF2-40B4-BE49-F238E27FC236}">
                <a16:creationId xmlns:a16="http://schemas.microsoft.com/office/drawing/2014/main" id="{96EEF7EE-14B4-704B-BB55-78F40EEAB4A4}"/>
              </a:ext>
            </a:extLst>
          </p:cNvPr>
          <p:cNvSpPr>
            <a:spLocks noGrp="1"/>
          </p:cNvSpPr>
          <p:nvPr>
            <p:ph sz="quarter" idx="14" hasCustomPrompt="1"/>
          </p:nvPr>
        </p:nvSpPr>
        <p:spPr>
          <a:xfrm>
            <a:off x="641200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475CE649-020D-2944-B1DD-661B91098D20}"/>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049D21EE-0A05-6346-868C-6302E261CA3F}"/>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D9B4E731-4E59-1E4F-B3DB-73589BAACAC3}"/>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7082929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C: Title + Text + Content White/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E95CD1-71B6-1A43-89D4-A93340C7F923}"/>
              </a:ext>
            </a:extLst>
          </p:cNvPr>
          <p:cNvSpPr/>
          <p:nvPr userDrawn="1"/>
        </p:nvSpPr>
        <p:spPr>
          <a:xfrm>
            <a:off x="6094512" y="0"/>
            <a:ext cx="6097488"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7" name="Text Placeholder 2">
            <a:extLst>
              <a:ext uri="{FF2B5EF4-FFF2-40B4-BE49-F238E27FC236}">
                <a16:creationId xmlns:a16="http://schemas.microsoft.com/office/drawing/2014/main" id="{00840382-B6AC-8644-A57B-320D95AB13CF}"/>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1" name="Content Placeholder 2">
            <a:extLst>
              <a:ext uri="{FF2B5EF4-FFF2-40B4-BE49-F238E27FC236}">
                <a16:creationId xmlns:a16="http://schemas.microsoft.com/office/drawing/2014/main" id="{96EEF7EE-14B4-704B-BB55-78F40EEAB4A4}"/>
              </a:ext>
            </a:extLst>
          </p:cNvPr>
          <p:cNvSpPr>
            <a:spLocks noGrp="1"/>
          </p:cNvSpPr>
          <p:nvPr>
            <p:ph sz="quarter" idx="14" hasCustomPrompt="1"/>
          </p:nvPr>
        </p:nvSpPr>
        <p:spPr>
          <a:xfrm>
            <a:off x="641200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475CE649-020D-2944-B1DD-661B91098D20}"/>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049D21EE-0A05-6346-868C-6302E261CA3F}"/>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D9B4E731-4E59-1E4F-B3DB-73589BAACAC3}"/>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50247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D: Title + Text + Content White/Yellow">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2D69E60-EAB0-B748-9AE5-C1072981795F}"/>
              </a:ext>
            </a:extLst>
          </p:cNvPr>
          <p:cNvSpPr/>
          <p:nvPr userDrawn="1"/>
        </p:nvSpPr>
        <p:spPr>
          <a:xfrm>
            <a:off x="6094512" y="0"/>
            <a:ext cx="6097488"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9" name="Rectangle 8">
            <a:extLst>
              <a:ext uri="{FF2B5EF4-FFF2-40B4-BE49-F238E27FC236}">
                <a16:creationId xmlns:a16="http://schemas.microsoft.com/office/drawing/2014/main" id="{A46F0D21-29EF-D944-A922-BF1EBE63D36B}"/>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pic>
        <p:nvPicPr>
          <p:cNvPr id="10" name="Picture 9">
            <a:extLst>
              <a:ext uri="{FF2B5EF4-FFF2-40B4-BE49-F238E27FC236}">
                <a16:creationId xmlns:a16="http://schemas.microsoft.com/office/drawing/2014/main" id="{A7559356-3647-494A-A7EF-C1191602362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
        <p:nvSpPr>
          <p:cNvPr id="19" name="Text Placeholder 2">
            <a:extLst>
              <a:ext uri="{FF2B5EF4-FFF2-40B4-BE49-F238E27FC236}">
                <a16:creationId xmlns:a16="http://schemas.microsoft.com/office/drawing/2014/main" id="{A736B44B-B6F5-584D-8FBC-D995BBB9B03C}"/>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Content Placeholder 2">
            <a:extLst>
              <a:ext uri="{FF2B5EF4-FFF2-40B4-BE49-F238E27FC236}">
                <a16:creationId xmlns:a16="http://schemas.microsoft.com/office/drawing/2014/main" id="{8C00451B-568B-D747-9786-D5828D82E518}"/>
              </a:ext>
            </a:extLst>
          </p:cNvPr>
          <p:cNvSpPr>
            <a:spLocks noGrp="1"/>
          </p:cNvSpPr>
          <p:nvPr>
            <p:ph sz="quarter" idx="14" hasCustomPrompt="1"/>
          </p:nvPr>
        </p:nvSpPr>
        <p:spPr>
          <a:xfrm>
            <a:off x="641200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4" name="Text Placeholder 4">
            <a:extLst>
              <a:ext uri="{FF2B5EF4-FFF2-40B4-BE49-F238E27FC236}">
                <a16:creationId xmlns:a16="http://schemas.microsoft.com/office/drawing/2014/main" id="{3F2D0404-6725-614E-AEDF-A2E732A6FF19}"/>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4469FEE9-1405-3C4A-AEBC-F6CD0E1EF53D}"/>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1BF957F-005A-E14A-8632-C091E40C3660}"/>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9919032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A: Title + Text + Content White/Blu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640657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B: Title + Text + Content White/Gree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5138038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C: Title + Text + Content White/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5077994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D: Title + Text + Content White/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9865928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E: Title + Text + Content White/Blu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9863401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F: Title + Text + Content White/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07A8C-0198-1A42-B4CB-B9482971A13A}"/>
              </a:ext>
            </a:extLst>
          </p:cNvPr>
          <p:cNvSpPr/>
          <p:nvPr userDrawn="1"/>
        </p:nvSpPr>
        <p:spPr>
          <a:xfrm>
            <a:off x="6096000" y="0"/>
            <a:ext cx="6096000"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dirty="0"/>
          </a:p>
        </p:txBody>
      </p:sp>
      <p:sp>
        <p:nvSpPr>
          <p:cNvPr id="19" name="Text Placeholder 2">
            <a:extLst>
              <a:ext uri="{FF2B5EF4-FFF2-40B4-BE49-F238E27FC236}">
                <a16:creationId xmlns:a16="http://schemas.microsoft.com/office/drawing/2014/main" id="{6A36C409-19E9-3046-8E47-224B833BFB7F}"/>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0" name="Content Placeholder 2">
            <a:extLst>
              <a:ext uri="{FF2B5EF4-FFF2-40B4-BE49-F238E27FC236}">
                <a16:creationId xmlns:a16="http://schemas.microsoft.com/office/drawing/2014/main" id="{D0F01F03-1C69-CD45-B1E5-34E59B9E71C2}"/>
              </a:ext>
            </a:extLst>
          </p:cNvPr>
          <p:cNvSpPr>
            <a:spLocks noGrp="1"/>
          </p:cNvSpPr>
          <p:nvPr>
            <p:ph sz="quarter" idx="15" hasCustomPrompt="1"/>
          </p:nvPr>
        </p:nvSpPr>
        <p:spPr>
          <a:xfrm>
            <a:off x="323011" y="318978"/>
            <a:ext cx="5461022" cy="5434502"/>
          </a:xfrm>
        </p:spPr>
        <p:txBody>
          <a:bodyPr anchor="ctr">
            <a:noAutofit/>
          </a:bodyPr>
          <a:lstStyle>
            <a:lvl1pPr marL="0" indent="0" algn="ctr">
              <a:buNone/>
              <a:defRPr sz="2000">
                <a:solidFill>
                  <a:schemeClr val="bg2"/>
                </a:solidFill>
              </a:defRPr>
            </a:lvl1pPr>
          </a:lstStyle>
          <a:p>
            <a:pPr lvl="0"/>
            <a:r>
              <a:rPr lang="en-US" dirty="0"/>
              <a:t>Object</a:t>
            </a:r>
          </a:p>
        </p:txBody>
      </p:sp>
      <p:sp>
        <p:nvSpPr>
          <p:cNvPr id="22" name="Text Placeholder 4">
            <a:extLst>
              <a:ext uri="{FF2B5EF4-FFF2-40B4-BE49-F238E27FC236}">
                <a16:creationId xmlns:a16="http://schemas.microsoft.com/office/drawing/2014/main" id="{AA38F413-0170-E843-B681-E8A5C65658CB}"/>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C7051CC-D2A8-5A4A-B3B8-304A4CEDFAF9}"/>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B6BC0733-AD42-BC41-A65A-60BAD5167907}"/>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4262827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A: Pic +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53F40D5C-5F09-244D-868B-0C35C95CF27E}"/>
              </a:ext>
            </a:extLst>
          </p:cNvPr>
          <p:cNvSpPr>
            <a:spLocks noGrp="1"/>
          </p:cNvSpPr>
          <p:nvPr>
            <p:ph type="pic" sz="quarter" idx="10"/>
          </p:nvPr>
        </p:nvSpPr>
        <p:spPr>
          <a:xfrm>
            <a:off x="0" y="0"/>
            <a:ext cx="6096000" cy="6109909"/>
          </a:xfrm>
        </p:spPr>
        <p:txBody>
          <a:bodyPr/>
          <a:lstStyle/>
          <a:p>
            <a:endParaRPr lang="en-US" dirty="0"/>
          </a:p>
        </p:txBody>
      </p:sp>
      <p:sp>
        <p:nvSpPr>
          <p:cNvPr id="20" name="Text Placeholder 2">
            <a:extLst>
              <a:ext uri="{FF2B5EF4-FFF2-40B4-BE49-F238E27FC236}">
                <a16:creationId xmlns:a16="http://schemas.microsoft.com/office/drawing/2014/main" id="{F20377B7-7BCC-B243-B878-7BEAF059F768}"/>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2" name="Text Placeholder 4">
            <a:extLst>
              <a:ext uri="{FF2B5EF4-FFF2-40B4-BE49-F238E27FC236}">
                <a16:creationId xmlns:a16="http://schemas.microsoft.com/office/drawing/2014/main" id="{59EFCDDF-E52F-364B-84C2-2784300F09CD}"/>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F99B5B5C-7ABD-4247-A4C1-2D6844324EBA}"/>
              </a:ext>
            </a:extLst>
          </p:cNvPr>
          <p:cNvSpPr>
            <a:spLocks noGrp="1"/>
          </p:cNvSpPr>
          <p:nvPr>
            <p:ph type="ftr" sz="quarter" idx="17"/>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F0B59B91-8265-104D-BCE1-5512A200302F}"/>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637159879"/>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B: Content + Pic ">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AE6A23F-0573-9846-BF34-1A40FE373BC4}"/>
              </a:ext>
            </a:extLst>
          </p:cNvPr>
          <p:cNvSpPr>
            <a:spLocks noGrp="1"/>
          </p:cNvSpPr>
          <p:nvPr>
            <p:ph type="pic" sz="quarter" idx="10"/>
          </p:nvPr>
        </p:nvSpPr>
        <p:spPr>
          <a:xfrm>
            <a:off x="6096000" y="-1"/>
            <a:ext cx="6096000" cy="6109910"/>
          </a:xfrm>
        </p:spPr>
        <p:txBody>
          <a:bodyPr/>
          <a:lstStyle/>
          <a:p>
            <a:endParaRPr lang="en-US" dirty="0"/>
          </a:p>
        </p:txBody>
      </p:sp>
      <p:sp>
        <p:nvSpPr>
          <p:cNvPr id="19" name="Text Placeholder 2">
            <a:extLst>
              <a:ext uri="{FF2B5EF4-FFF2-40B4-BE49-F238E27FC236}">
                <a16:creationId xmlns:a16="http://schemas.microsoft.com/office/drawing/2014/main" id="{7703E8FC-C802-BD4F-AB88-28C06DF42831}"/>
              </a:ext>
            </a:extLst>
          </p:cNvPr>
          <p:cNvSpPr>
            <a:spLocks noGrp="1"/>
          </p:cNvSpPr>
          <p:nvPr>
            <p:ph type="body" sz="quarter" idx="11"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4">
            <a:extLst>
              <a:ext uri="{FF2B5EF4-FFF2-40B4-BE49-F238E27FC236}">
                <a16:creationId xmlns:a16="http://schemas.microsoft.com/office/drawing/2014/main" id="{062F071D-19B9-DF4D-9BC2-1A083D728191}"/>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E453AB40-4437-6548-B0ED-015EB45DAD45}"/>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9E7DB1FD-0A68-C947-AF6B-5A06A848EF39}"/>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723631799"/>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2A: Content H 1+1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D96353-4052-F249-9AC9-7A8425BC983B}"/>
              </a:ext>
            </a:extLst>
          </p:cNvPr>
          <p:cNvSpPr/>
          <p:nvPr userDrawn="1"/>
        </p:nvSpPr>
        <p:spPr>
          <a:xfrm>
            <a:off x="0" y="3063240"/>
            <a:ext cx="6099048" cy="3046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7">
            <a:extLst>
              <a:ext uri="{FF2B5EF4-FFF2-40B4-BE49-F238E27FC236}">
                <a16:creationId xmlns:a16="http://schemas.microsoft.com/office/drawing/2014/main" id="{1F32DBB8-5EC2-3B40-957A-E1F6A187379E}"/>
              </a:ext>
            </a:extLst>
          </p:cNvPr>
          <p:cNvSpPr/>
          <p:nvPr userDrawn="1"/>
        </p:nvSpPr>
        <p:spPr>
          <a:xfrm>
            <a:off x="6099048" y="3063240"/>
            <a:ext cx="6092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4">
            <a:extLst>
              <a:ext uri="{FF2B5EF4-FFF2-40B4-BE49-F238E27FC236}">
                <a16:creationId xmlns:a16="http://schemas.microsoft.com/office/drawing/2014/main" id="{F7408880-33B5-9845-AD29-0DD2FF37F6D2}"/>
              </a:ext>
            </a:extLst>
          </p:cNvPr>
          <p:cNvSpPr>
            <a:spLocks noGrp="1"/>
          </p:cNvSpPr>
          <p:nvPr>
            <p:ph type="body" sz="quarter" idx="11" hasCustomPrompt="1"/>
          </p:nvPr>
        </p:nvSpPr>
        <p:spPr>
          <a:xfrm>
            <a:off x="7064567" y="3665886"/>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18" name="Content Placeholder 13">
            <a:extLst>
              <a:ext uri="{FF2B5EF4-FFF2-40B4-BE49-F238E27FC236}">
                <a16:creationId xmlns:a16="http://schemas.microsoft.com/office/drawing/2014/main" id="{91D250F8-F97A-A841-A824-82EB4737F18C}"/>
              </a:ext>
            </a:extLst>
          </p:cNvPr>
          <p:cNvSpPr>
            <a:spLocks noGrp="1"/>
          </p:cNvSpPr>
          <p:nvPr>
            <p:ph sz="quarter" idx="10"/>
          </p:nvPr>
        </p:nvSpPr>
        <p:spPr>
          <a:xfrm>
            <a:off x="561974" y="428625"/>
            <a:ext cx="11029951" cy="2114550"/>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18">
            <a:extLst>
              <a:ext uri="{FF2B5EF4-FFF2-40B4-BE49-F238E27FC236}">
                <a16:creationId xmlns:a16="http://schemas.microsoft.com/office/drawing/2014/main" id="{C7735C8F-6E26-854B-ABD6-6AB331EA18D3}"/>
              </a:ext>
            </a:extLst>
          </p:cNvPr>
          <p:cNvSpPr>
            <a:spLocks noGrp="1"/>
          </p:cNvSpPr>
          <p:nvPr>
            <p:ph type="ftr" sz="quarter" idx="12"/>
          </p:nvPr>
        </p:nvSpPr>
        <p:spPr/>
        <p:txBody>
          <a:bodyPr/>
          <a:lstStyle/>
          <a:p>
            <a:r>
              <a:rPr lang="en-US" dirty="0"/>
              <a:t>© 2018 CHS Inc. Internal</a:t>
            </a:r>
          </a:p>
        </p:txBody>
      </p:sp>
      <p:sp>
        <p:nvSpPr>
          <p:cNvPr id="20" name="Slide Number Placeholder 19">
            <a:extLst>
              <a:ext uri="{FF2B5EF4-FFF2-40B4-BE49-F238E27FC236}">
                <a16:creationId xmlns:a16="http://schemas.microsoft.com/office/drawing/2014/main" id="{FA321E6F-DBD9-1E40-B0C7-56CD3297387B}"/>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3" name="Content Placeholder 13">
            <a:extLst>
              <a:ext uri="{FF2B5EF4-FFF2-40B4-BE49-F238E27FC236}">
                <a16:creationId xmlns:a16="http://schemas.microsoft.com/office/drawing/2014/main" id="{79E1CE00-5070-8645-8E79-0FE5195D287B}"/>
              </a:ext>
            </a:extLst>
          </p:cNvPr>
          <p:cNvSpPr>
            <a:spLocks noGrp="1"/>
          </p:cNvSpPr>
          <p:nvPr>
            <p:ph sz="quarter" idx="15" hasCustomPrompt="1"/>
          </p:nvPr>
        </p:nvSpPr>
        <p:spPr>
          <a:xfrm>
            <a:off x="622808" y="3665538"/>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8824006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B: Content H 1+1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D96353-4052-F249-9AC9-7A8425BC983B}"/>
              </a:ext>
            </a:extLst>
          </p:cNvPr>
          <p:cNvSpPr/>
          <p:nvPr userDrawn="1"/>
        </p:nvSpPr>
        <p:spPr>
          <a:xfrm>
            <a:off x="0" y="3063240"/>
            <a:ext cx="6099048"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F32DBB8-5EC2-3B40-957A-E1F6A187379E}"/>
              </a:ext>
            </a:extLst>
          </p:cNvPr>
          <p:cNvSpPr/>
          <p:nvPr userDrawn="1"/>
        </p:nvSpPr>
        <p:spPr>
          <a:xfrm>
            <a:off x="6099048" y="3063240"/>
            <a:ext cx="6092952"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4">
            <a:extLst>
              <a:ext uri="{FF2B5EF4-FFF2-40B4-BE49-F238E27FC236}">
                <a16:creationId xmlns:a16="http://schemas.microsoft.com/office/drawing/2014/main" id="{BB99382D-2641-3A45-87D7-A1E51F4DD541}"/>
              </a:ext>
            </a:extLst>
          </p:cNvPr>
          <p:cNvSpPr>
            <a:spLocks noGrp="1"/>
          </p:cNvSpPr>
          <p:nvPr>
            <p:ph type="body" sz="quarter" idx="11" hasCustomPrompt="1"/>
          </p:nvPr>
        </p:nvSpPr>
        <p:spPr>
          <a:xfrm>
            <a:off x="7064567" y="3665886"/>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16" name="Content Placeholder 13">
            <a:extLst>
              <a:ext uri="{FF2B5EF4-FFF2-40B4-BE49-F238E27FC236}">
                <a16:creationId xmlns:a16="http://schemas.microsoft.com/office/drawing/2014/main" id="{AD4DC191-6EB9-2746-85FF-4DBE83DD3EBF}"/>
              </a:ext>
            </a:extLst>
          </p:cNvPr>
          <p:cNvSpPr>
            <a:spLocks noGrp="1"/>
          </p:cNvSpPr>
          <p:nvPr>
            <p:ph sz="quarter" idx="10"/>
          </p:nvPr>
        </p:nvSpPr>
        <p:spPr>
          <a:xfrm>
            <a:off x="561974" y="428625"/>
            <a:ext cx="11029951" cy="2114550"/>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A69CB249-72EF-1C4F-8524-CB07B36B5F8C}"/>
              </a:ext>
            </a:extLst>
          </p:cNvPr>
          <p:cNvSpPr>
            <a:spLocks noGrp="1"/>
          </p:cNvSpPr>
          <p:nvPr>
            <p:ph type="ftr" sz="quarter" idx="1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B5A1402-5985-DE45-8E4F-60FA96C92632}"/>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17" name="Content Placeholder 13">
            <a:extLst>
              <a:ext uri="{FF2B5EF4-FFF2-40B4-BE49-F238E27FC236}">
                <a16:creationId xmlns:a16="http://schemas.microsoft.com/office/drawing/2014/main" id="{C8C4822F-E3A8-BB4E-8413-40BB3421207C}"/>
              </a:ext>
            </a:extLst>
          </p:cNvPr>
          <p:cNvSpPr>
            <a:spLocks noGrp="1"/>
          </p:cNvSpPr>
          <p:nvPr>
            <p:ph sz="quarter" idx="15" hasCustomPrompt="1"/>
          </p:nvPr>
        </p:nvSpPr>
        <p:spPr>
          <a:xfrm>
            <a:off x="622808" y="3665538"/>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8560088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2C: Content H 1+1 Orange/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D96353-4052-F249-9AC9-7A8425BC983B}"/>
              </a:ext>
            </a:extLst>
          </p:cNvPr>
          <p:cNvSpPr/>
          <p:nvPr userDrawn="1"/>
        </p:nvSpPr>
        <p:spPr>
          <a:xfrm>
            <a:off x="0" y="3063240"/>
            <a:ext cx="6099048"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F32DBB8-5EC2-3B40-957A-E1F6A187379E}"/>
              </a:ext>
            </a:extLst>
          </p:cNvPr>
          <p:cNvSpPr/>
          <p:nvPr userDrawn="1"/>
        </p:nvSpPr>
        <p:spPr>
          <a:xfrm>
            <a:off x="6099048" y="3063240"/>
            <a:ext cx="6092952"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4">
            <a:extLst>
              <a:ext uri="{FF2B5EF4-FFF2-40B4-BE49-F238E27FC236}">
                <a16:creationId xmlns:a16="http://schemas.microsoft.com/office/drawing/2014/main" id="{3563A2AB-B24A-CC49-8E12-1057DDFFF21F}"/>
              </a:ext>
            </a:extLst>
          </p:cNvPr>
          <p:cNvSpPr>
            <a:spLocks noGrp="1"/>
          </p:cNvSpPr>
          <p:nvPr>
            <p:ph type="body" sz="quarter" idx="11" hasCustomPrompt="1"/>
          </p:nvPr>
        </p:nvSpPr>
        <p:spPr>
          <a:xfrm>
            <a:off x="7064567" y="3665886"/>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16" name="Content Placeholder 13">
            <a:extLst>
              <a:ext uri="{FF2B5EF4-FFF2-40B4-BE49-F238E27FC236}">
                <a16:creationId xmlns:a16="http://schemas.microsoft.com/office/drawing/2014/main" id="{8243372C-E41B-104A-96B5-34E5884C2A13}"/>
              </a:ext>
            </a:extLst>
          </p:cNvPr>
          <p:cNvSpPr>
            <a:spLocks noGrp="1"/>
          </p:cNvSpPr>
          <p:nvPr>
            <p:ph sz="quarter" idx="10"/>
          </p:nvPr>
        </p:nvSpPr>
        <p:spPr>
          <a:xfrm>
            <a:off x="561974" y="428625"/>
            <a:ext cx="11029951" cy="2114550"/>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56289C6F-33A7-2744-B0F2-493EADC984C8}"/>
              </a:ext>
            </a:extLst>
          </p:cNvPr>
          <p:cNvSpPr>
            <a:spLocks noGrp="1"/>
          </p:cNvSpPr>
          <p:nvPr>
            <p:ph type="ftr" sz="quarter" idx="1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5681D389-8849-0F41-9BD6-2AD89A6D28DF}"/>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17" name="Content Placeholder 13">
            <a:extLst>
              <a:ext uri="{FF2B5EF4-FFF2-40B4-BE49-F238E27FC236}">
                <a16:creationId xmlns:a16="http://schemas.microsoft.com/office/drawing/2014/main" id="{59525614-348F-D848-BAD8-C5BF3CFC2F2B}"/>
              </a:ext>
            </a:extLst>
          </p:cNvPr>
          <p:cNvSpPr>
            <a:spLocks noGrp="1"/>
          </p:cNvSpPr>
          <p:nvPr>
            <p:ph sz="quarter" idx="15" hasCustomPrompt="1"/>
          </p:nvPr>
        </p:nvSpPr>
        <p:spPr>
          <a:xfrm>
            <a:off x="622808" y="3665538"/>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40342360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3A: Text + 2 Image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44D3B61-481A-0146-8E00-31A71D463E45}"/>
              </a:ext>
            </a:extLst>
          </p:cNvPr>
          <p:cNvSpPr>
            <a:spLocks noGrp="1"/>
          </p:cNvSpPr>
          <p:nvPr>
            <p:ph type="pic" sz="quarter" idx="10"/>
          </p:nvPr>
        </p:nvSpPr>
        <p:spPr>
          <a:xfrm>
            <a:off x="6096000" y="0"/>
            <a:ext cx="6096000" cy="3048000"/>
          </a:xfrm>
        </p:spPr>
        <p:txBody>
          <a:bodyPr/>
          <a:lstStyle/>
          <a:p>
            <a:endParaRPr lang="en-US" dirty="0"/>
          </a:p>
        </p:txBody>
      </p:sp>
      <p:sp>
        <p:nvSpPr>
          <p:cNvPr id="5" name="Picture Placeholder 4">
            <a:extLst>
              <a:ext uri="{FF2B5EF4-FFF2-40B4-BE49-F238E27FC236}">
                <a16:creationId xmlns:a16="http://schemas.microsoft.com/office/drawing/2014/main" id="{2384FD89-CF11-9146-A0E4-682F6B41FA3C}"/>
              </a:ext>
            </a:extLst>
          </p:cNvPr>
          <p:cNvSpPr>
            <a:spLocks noGrp="1"/>
          </p:cNvSpPr>
          <p:nvPr>
            <p:ph type="pic" sz="quarter" idx="11"/>
          </p:nvPr>
        </p:nvSpPr>
        <p:spPr>
          <a:xfrm>
            <a:off x="6096000" y="3048000"/>
            <a:ext cx="6096000" cy="3062288"/>
          </a:xfrm>
        </p:spPr>
        <p:txBody>
          <a:bodyPr/>
          <a:lstStyle/>
          <a:p>
            <a:endParaRPr lang="en-US" dirty="0"/>
          </a:p>
        </p:txBody>
      </p:sp>
      <p:sp>
        <p:nvSpPr>
          <p:cNvPr id="15" name="Text Placeholder 2">
            <a:extLst>
              <a:ext uri="{FF2B5EF4-FFF2-40B4-BE49-F238E27FC236}">
                <a16:creationId xmlns:a16="http://schemas.microsoft.com/office/drawing/2014/main" id="{9A4FD45D-B949-AE44-9206-ACC2538DCEC0}"/>
              </a:ext>
            </a:extLst>
          </p:cNvPr>
          <p:cNvSpPr>
            <a:spLocks noGrp="1"/>
          </p:cNvSpPr>
          <p:nvPr>
            <p:ph type="body" sz="quarter" idx="12"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1" name="Text Placeholder 4">
            <a:extLst>
              <a:ext uri="{FF2B5EF4-FFF2-40B4-BE49-F238E27FC236}">
                <a16:creationId xmlns:a16="http://schemas.microsoft.com/office/drawing/2014/main" id="{6A8296CB-9A0D-9041-BA9F-A476BEEBCB9B}"/>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EE54A51E-2A3A-8D4F-99D4-736FC98AD7B9}"/>
              </a:ext>
            </a:extLst>
          </p:cNvPr>
          <p:cNvSpPr>
            <a:spLocks noGrp="1"/>
          </p:cNvSpPr>
          <p:nvPr>
            <p:ph type="ftr" sz="quarter" idx="16"/>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4B187FBE-4797-8F4E-9879-9BB6C386B745}"/>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27713619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3B: Content V 1+1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F9E71B-1D55-364D-8F8F-D8CDFBD96ADB}"/>
              </a:ext>
            </a:extLst>
          </p:cNvPr>
          <p:cNvSpPr/>
          <p:nvPr userDrawn="1"/>
        </p:nvSpPr>
        <p:spPr>
          <a:xfrm>
            <a:off x="6092952" y="0"/>
            <a:ext cx="6099048"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3E52418-A237-E848-93ED-D64284DE91B5}"/>
              </a:ext>
            </a:extLst>
          </p:cNvPr>
          <p:cNvSpPr/>
          <p:nvPr userDrawn="1"/>
        </p:nvSpPr>
        <p:spPr>
          <a:xfrm>
            <a:off x="6092952" y="3063240"/>
            <a:ext cx="6099048"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2">
            <a:extLst>
              <a:ext uri="{FF2B5EF4-FFF2-40B4-BE49-F238E27FC236}">
                <a16:creationId xmlns:a16="http://schemas.microsoft.com/office/drawing/2014/main" id="{46840E5D-312E-B640-9144-4F8E35F26AC8}"/>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9" name="Text Placeholder 14">
            <a:extLst>
              <a:ext uri="{FF2B5EF4-FFF2-40B4-BE49-F238E27FC236}">
                <a16:creationId xmlns:a16="http://schemas.microsoft.com/office/drawing/2014/main" id="{F1C1813D-3621-9E49-B283-48747A17BCBC}"/>
              </a:ext>
            </a:extLst>
          </p:cNvPr>
          <p:cNvSpPr>
            <a:spLocks noGrp="1"/>
          </p:cNvSpPr>
          <p:nvPr>
            <p:ph type="body" sz="quarter" idx="11" hasCustomPrompt="1"/>
          </p:nvPr>
        </p:nvSpPr>
        <p:spPr>
          <a:xfrm>
            <a:off x="7254577" y="3657600"/>
            <a:ext cx="3971903"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30" name="Text Placeholder 4">
            <a:extLst>
              <a:ext uri="{FF2B5EF4-FFF2-40B4-BE49-F238E27FC236}">
                <a16:creationId xmlns:a16="http://schemas.microsoft.com/office/drawing/2014/main" id="{9CA60327-A0AC-C74E-B8B2-2C0D8A059A56}"/>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654534EC-E5C8-1C40-830E-B5E0C2314B0B}"/>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FD061A44-07E3-5C4A-B12C-3EF11DA02E39}"/>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32" name="Content Placeholder 13">
            <a:extLst>
              <a:ext uri="{FF2B5EF4-FFF2-40B4-BE49-F238E27FC236}">
                <a16:creationId xmlns:a16="http://schemas.microsoft.com/office/drawing/2014/main" id="{9BEA85EF-ADD5-6943-81F6-77E191157F8D}"/>
              </a:ext>
            </a:extLst>
          </p:cNvPr>
          <p:cNvSpPr>
            <a:spLocks noGrp="1"/>
          </p:cNvSpPr>
          <p:nvPr>
            <p:ph sz="quarter" idx="18" hasCustomPrompt="1"/>
          </p:nvPr>
        </p:nvSpPr>
        <p:spPr>
          <a:xfrm>
            <a:off x="6730277"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21988625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3C: Content V 1+1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F9E71B-1D55-364D-8F8F-D8CDFBD96ADB}"/>
              </a:ext>
            </a:extLst>
          </p:cNvPr>
          <p:cNvSpPr/>
          <p:nvPr userDrawn="1"/>
        </p:nvSpPr>
        <p:spPr>
          <a:xfrm>
            <a:off x="6092952" y="0"/>
            <a:ext cx="6099048"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3E52418-A237-E848-93ED-D64284DE91B5}"/>
              </a:ext>
            </a:extLst>
          </p:cNvPr>
          <p:cNvSpPr/>
          <p:nvPr userDrawn="1"/>
        </p:nvSpPr>
        <p:spPr>
          <a:xfrm>
            <a:off x="6092952" y="3063240"/>
            <a:ext cx="6099048"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2">
            <a:extLst>
              <a:ext uri="{FF2B5EF4-FFF2-40B4-BE49-F238E27FC236}">
                <a16:creationId xmlns:a16="http://schemas.microsoft.com/office/drawing/2014/main" id="{05FB07E5-E460-7E4C-895E-37BCC161A4BC}"/>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9" name="Text Placeholder 14">
            <a:extLst>
              <a:ext uri="{FF2B5EF4-FFF2-40B4-BE49-F238E27FC236}">
                <a16:creationId xmlns:a16="http://schemas.microsoft.com/office/drawing/2014/main" id="{E3D4C2B1-2368-1147-95F3-622D17C1A2B8}"/>
              </a:ext>
            </a:extLst>
          </p:cNvPr>
          <p:cNvSpPr>
            <a:spLocks noGrp="1"/>
          </p:cNvSpPr>
          <p:nvPr>
            <p:ph type="body" sz="quarter" idx="11" hasCustomPrompt="1"/>
          </p:nvPr>
        </p:nvSpPr>
        <p:spPr>
          <a:xfrm>
            <a:off x="7254577" y="3657600"/>
            <a:ext cx="3971903"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20" name="Text Placeholder 4">
            <a:extLst>
              <a:ext uri="{FF2B5EF4-FFF2-40B4-BE49-F238E27FC236}">
                <a16:creationId xmlns:a16="http://schemas.microsoft.com/office/drawing/2014/main" id="{98538DAB-9C59-9647-AA58-34373CE0DB1A}"/>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F01143D6-ABAC-F146-8499-732613188F6B}"/>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A1D77FE9-BCC9-5142-8743-DA7E0094D320}"/>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26" name="Content Placeholder 13">
            <a:extLst>
              <a:ext uri="{FF2B5EF4-FFF2-40B4-BE49-F238E27FC236}">
                <a16:creationId xmlns:a16="http://schemas.microsoft.com/office/drawing/2014/main" id="{CE5087A5-BC8D-7C40-A916-E891B6E7D503}"/>
              </a:ext>
            </a:extLst>
          </p:cNvPr>
          <p:cNvSpPr>
            <a:spLocks noGrp="1"/>
          </p:cNvSpPr>
          <p:nvPr>
            <p:ph sz="quarter" idx="18" hasCustomPrompt="1"/>
          </p:nvPr>
        </p:nvSpPr>
        <p:spPr>
          <a:xfrm>
            <a:off x="6730277"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5942384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3D: Content V 1+1 Orange/Yellow">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F9E71B-1D55-364D-8F8F-D8CDFBD96ADB}"/>
              </a:ext>
            </a:extLst>
          </p:cNvPr>
          <p:cNvSpPr/>
          <p:nvPr userDrawn="1"/>
        </p:nvSpPr>
        <p:spPr>
          <a:xfrm>
            <a:off x="6092952" y="0"/>
            <a:ext cx="6099048"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3E52418-A237-E848-93ED-D64284DE91B5}"/>
              </a:ext>
            </a:extLst>
          </p:cNvPr>
          <p:cNvSpPr/>
          <p:nvPr userDrawn="1"/>
        </p:nvSpPr>
        <p:spPr>
          <a:xfrm>
            <a:off x="6092952" y="3063240"/>
            <a:ext cx="6099048"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2">
            <a:extLst>
              <a:ext uri="{FF2B5EF4-FFF2-40B4-BE49-F238E27FC236}">
                <a16:creationId xmlns:a16="http://schemas.microsoft.com/office/drawing/2014/main" id="{996A144B-AA6B-DA41-B821-A0BF0CDDB34E}"/>
              </a:ext>
            </a:extLst>
          </p:cNvPr>
          <p:cNvSpPr>
            <a:spLocks noGrp="1"/>
          </p:cNvSpPr>
          <p:nvPr>
            <p:ph type="body" sz="quarter" idx="10" hasCustomPrompt="1"/>
          </p:nvPr>
        </p:nvSpPr>
        <p:spPr>
          <a:xfrm>
            <a:off x="657181" y="31897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19" name="Text Placeholder 14">
            <a:extLst>
              <a:ext uri="{FF2B5EF4-FFF2-40B4-BE49-F238E27FC236}">
                <a16:creationId xmlns:a16="http://schemas.microsoft.com/office/drawing/2014/main" id="{2BF52E41-ED23-E949-8995-11B57B2C893E}"/>
              </a:ext>
            </a:extLst>
          </p:cNvPr>
          <p:cNvSpPr>
            <a:spLocks noGrp="1"/>
          </p:cNvSpPr>
          <p:nvPr>
            <p:ph type="body" sz="quarter" idx="11" hasCustomPrompt="1"/>
          </p:nvPr>
        </p:nvSpPr>
        <p:spPr>
          <a:xfrm>
            <a:off x="7254577" y="3657600"/>
            <a:ext cx="3971903"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20" name="Text Placeholder 4">
            <a:extLst>
              <a:ext uri="{FF2B5EF4-FFF2-40B4-BE49-F238E27FC236}">
                <a16:creationId xmlns:a16="http://schemas.microsoft.com/office/drawing/2014/main" id="{5DAEA838-E9B7-3E4A-88C1-8B0D6E577C11}"/>
              </a:ext>
            </a:extLst>
          </p:cNvPr>
          <p:cNvSpPr>
            <a:spLocks noGrp="1"/>
          </p:cNvSpPr>
          <p:nvPr>
            <p:ph type="body" sz="quarter" idx="15"/>
          </p:nvPr>
        </p:nvSpPr>
        <p:spPr>
          <a:xfrm>
            <a:off x="657181" y="1443167"/>
            <a:ext cx="4656032"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F2BCEF84-0A99-BA48-9737-F05E5B52B566}"/>
              </a:ext>
            </a:extLst>
          </p:cNvPr>
          <p:cNvSpPr>
            <a:spLocks noGrp="1"/>
          </p:cNvSpPr>
          <p:nvPr>
            <p:ph type="ftr" sz="quarter" idx="1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5EBB8E12-A171-464D-89AD-213B31C1EBE6}"/>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26" name="Content Placeholder 13">
            <a:extLst>
              <a:ext uri="{FF2B5EF4-FFF2-40B4-BE49-F238E27FC236}">
                <a16:creationId xmlns:a16="http://schemas.microsoft.com/office/drawing/2014/main" id="{0E5AFA83-68E8-004C-AD9F-630C93BBEAC7}"/>
              </a:ext>
            </a:extLst>
          </p:cNvPr>
          <p:cNvSpPr>
            <a:spLocks noGrp="1"/>
          </p:cNvSpPr>
          <p:nvPr>
            <p:ph sz="quarter" idx="18" hasCustomPrompt="1"/>
          </p:nvPr>
        </p:nvSpPr>
        <p:spPr>
          <a:xfrm>
            <a:off x="6730276"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24040073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A: 2 Images + Tex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44D3B61-481A-0146-8E00-31A71D463E45}"/>
              </a:ext>
            </a:extLst>
          </p:cNvPr>
          <p:cNvSpPr>
            <a:spLocks noGrp="1"/>
          </p:cNvSpPr>
          <p:nvPr>
            <p:ph type="pic" sz="quarter" idx="10"/>
          </p:nvPr>
        </p:nvSpPr>
        <p:spPr>
          <a:xfrm>
            <a:off x="0" y="0"/>
            <a:ext cx="6096000" cy="3048000"/>
          </a:xfrm>
        </p:spPr>
        <p:txBody>
          <a:bodyPr/>
          <a:lstStyle/>
          <a:p>
            <a:endParaRPr lang="en-US" dirty="0"/>
          </a:p>
        </p:txBody>
      </p:sp>
      <p:sp>
        <p:nvSpPr>
          <p:cNvPr id="5" name="Picture Placeholder 4">
            <a:extLst>
              <a:ext uri="{FF2B5EF4-FFF2-40B4-BE49-F238E27FC236}">
                <a16:creationId xmlns:a16="http://schemas.microsoft.com/office/drawing/2014/main" id="{2384FD89-CF11-9146-A0E4-682F6B41FA3C}"/>
              </a:ext>
            </a:extLst>
          </p:cNvPr>
          <p:cNvSpPr>
            <a:spLocks noGrp="1"/>
          </p:cNvSpPr>
          <p:nvPr>
            <p:ph type="pic" sz="quarter" idx="11"/>
          </p:nvPr>
        </p:nvSpPr>
        <p:spPr>
          <a:xfrm>
            <a:off x="0" y="3048000"/>
            <a:ext cx="6096000" cy="3062288"/>
          </a:xfrm>
        </p:spPr>
        <p:txBody>
          <a:bodyPr/>
          <a:lstStyle/>
          <a:p>
            <a:endParaRPr lang="en-US" dirty="0"/>
          </a:p>
        </p:txBody>
      </p:sp>
      <p:sp>
        <p:nvSpPr>
          <p:cNvPr id="24" name="Text Placeholder 2">
            <a:extLst>
              <a:ext uri="{FF2B5EF4-FFF2-40B4-BE49-F238E27FC236}">
                <a16:creationId xmlns:a16="http://schemas.microsoft.com/office/drawing/2014/main" id="{72EC43E2-37F7-6241-88E5-C7DBE2184AEC}"/>
              </a:ext>
            </a:extLst>
          </p:cNvPr>
          <p:cNvSpPr>
            <a:spLocks noGrp="1"/>
          </p:cNvSpPr>
          <p:nvPr>
            <p:ph type="body" sz="quarter" idx="15"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6" name="Text Placeholder 4">
            <a:extLst>
              <a:ext uri="{FF2B5EF4-FFF2-40B4-BE49-F238E27FC236}">
                <a16:creationId xmlns:a16="http://schemas.microsoft.com/office/drawing/2014/main" id="{F3A0FC7F-C63A-294B-9225-5547AE8480EF}"/>
              </a:ext>
            </a:extLst>
          </p:cNvPr>
          <p:cNvSpPr>
            <a:spLocks noGrp="1"/>
          </p:cNvSpPr>
          <p:nvPr>
            <p:ph type="body" sz="quarter" idx="17"/>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242536A1-B58E-294F-9181-C2CFBE016FFF}"/>
              </a:ext>
            </a:extLst>
          </p:cNvPr>
          <p:cNvSpPr>
            <a:spLocks noGrp="1"/>
          </p:cNvSpPr>
          <p:nvPr>
            <p:ph type="ftr" sz="quarter" idx="18"/>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CD7E3602-F552-734C-BB81-F6819D46A9A4}"/>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56035358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B: Content V 1+1 Blu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34EBE83-84A9-2D48-92BE-DF9D77F7C12C}"/>
              </a:ext>
            </a:extLst>
          </p:cNvPr>
          <p:cNvSpPr/>
          <p:nvPr userDrawn="1"/>
        </p:nvSpPr>
        <p:spPr>
          <a:xfrm>
            <a:off x="0" y="3063240"/>
            <a:ext cx="6099048"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C2E11C-1254-1448-856D-F3983A3B8228}"/>
              </a:ext>
            </a:extLst>
          </p:cNvPr>
          <p:cNvSpPr/>
          <p:nvPr userDrawn="1"/>
        </p:nvSpPr>
        <p:spPr>
          <a:xfrm>
            <a:off x="0" y="0"/>
            <a:ext cx="6099048"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 Placeholder 2">
            <a:extLst>
              <a:ext uri="{FF2B5EF4-FFF2-40B4-BE49-F238E27FC236}">
                <a16:creationId xmlns:a16="http://schemas.microsoft.com/office/drawing/2014/main" id="{73FC45C7-9F45-A54D-BE48-807A6F780FE7}"/>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6" name="Text Placeholder 14">
            <a:extLst>
              <a:ext uri="{FF2B5EF4-FFF2-40B4-BE49-F238E27FC236}">
                <a16:creationId xmlns:a16="http://schemas.microsoft.com/office/drawing/2014/main" id="{28F63800-9356-A94A-AE4C-927B4EB63666}"/>
              </a:ext>
            </a:extLst>
          </p:cNvPr>
          <p:cNvSpPr>
            <a:spLocks noGrp="1"/>
          </p:cNvSpPr>
          <p:nvPr>
            <p:ph type="body" sz="quarter" idx="11" hasCustomPrompt="1"/>
          </p:nvPr>
        </p:nvSpPr>
        <p:spPr>
          <a:xfrm>
            <a:off x="1104090" y="3657600"/>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28" name="Text Placeholder 4">
            <a:extLst>
              <a:ext uri="{FF2B5EF4-FFF2-40B4-BE49-F238E27FC236}">
                <a16:creationId xmlns:a16="http://schemas.microsoft.com/office/drawing/2014/main" id="{21007E47-A9D2-6844-9E63-F7E87E0E7B9B}"/>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0DE2AD4B-C474-8542-B6FC-A7558BDE7B06}"/>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7DB8B913-263F-CA45-BA3B-25C2FA486F0C}"/>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29" name="Content Placeholder 13">
            <a:extLst>
              <a:ext uri="{FF2B5EF4-FFF2-40B4-BE49-F238E27FC236}">
                <a16:creationId xmlns:a16="http://schemas.microsoft.com/office/drawing/2014/main" id="{55F0A9DA-EBAC-B14F-B245-D1803C69CE3C}"/>
              </a:ext>
            </a:extLst>
          </p:cNvPr>
          <p:cNvSpPr>
            <a:spLocks noGrp="1"/>
          </p:cNvSpPr>
          <p:nvPr>
            <p:ph sz="quarter" idx="15" hasCustomPrompt="1"/>
          </p:nvPr>
        </p:nvSpPr>
        <p:spPr>
          <a:xfrm>
            <a:off x="622808"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1425904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4C: Content V 1+1 Gree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34EBE83-84A9-2D48-92BE-DF9D77F7C12C}"/>
              </a:ext>
            </a:extLst>
          </p:cNvPr>
          <p:cNvSpPr/>
          <p:nvPr userDrawn="1"/>
        </p:nvSpPr>
        <p:spPr>
          <a:xfrm>
            <a:off x="0" y="3063240"/>
            <a:ext cx="6099048"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C2E11C-1254-1448-856D-F3983A3B8228}"/>
              </a:ext>
            </a:extLst>
          </p:cNvPr>
          <p:cNvSpPr/>
          <p:nvPr userDrawn="1"/>
        </p:nvSpPr>
        <p:spPr>
          <a:xfrm>
            <a:off x="0" y="0"/>
            <a:ext cx="6099048"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
            <a:extLst>
              <a:ext uri="{FF2B5EF4-FFF2-40B4-BE49-F238E27FC236}">
                <a16:creationId xmlns:a16="http://schemas.microsoft.com/office/drawing/2014/main" id="{58ACF1DB-C46C-DC45-BD8C-85946EB9FAD2}"/>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14">
            <a:extLst>
              <a:ext uri="{FF2B5EF4-FFF2-40B4-BE49-F238E27FC236}">
                <a16:creationId xmlns:a16="http://schemas.microsoft.com/office/drawing/2014/main" id="{7903F37B-0BD0-0747-9B4E-6E34B211014A}"/>
              </a:ext>
            </a:extLst>
          </p:cNvPr>
          <p:cNvSpPr>
            <a:spLocks noGrp="1"/>
          </p:cNvSpPr>
          <p:nvPr>
            <p:ph type="body" sz="quarter" idx="11" hasCustomPrompt="1"/>
          </p:nvPr>
        </p:nvSpPr>
        <p:spPr>
          <a:xfrm>
            <a:off x="1104090" y="3657600"/>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25" name="Text Placeholder 4">
            <a:extLst>
              <a:ext uri="{FF2B5EF4-FFF2-40B4-BE49-F238E27FC236}">
                <a16:creationId xmlns:a16="http://schemas.microsoft.com/office/drawing/2014/main" id="{0C44D7E4-B8D6-FB45-91CF-8FD640C14303}"/>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C07B08A3-F4E8-5F4C-935F-6F96A7255448}"/>
              </a:ext>
            </a:extLst>
          </p:cNvPr>
          <p:cNvSpPr>
            <a:spLocks noGrp="1"/>
          </p:cNvSpPr>
          <p:nvPr>
            <p:ph type="ftr" sz="quarter" idx="17"/>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F4D34278-9D29-AF4F-BF2E-4BAC9482423E}"/>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26" name="Content Placeholder 13">
            <a:extLst>
              <a:ext uri="{FF2B5EF4-FFF2-40B4-BE49-F238E27FC236}">
                <a16:creationId xmlns:a16="http://schemas.microsoft.com/office/drawing/2014/main" id="{B40C0431-A363-C94E-948A-2CDDB2C32802}"/>
              </a:ext>
            </a:extLst>
          </p:cNvPr>
          <p:cNvSpPr>
            <a:spLocks noGrp="1"/>
          </p:cNvSpPr>
          <p:nvPr>
            <p:ph sz="quarter" idx="15" hasCustomPrompt="1"/>
          </p:nvPr>
        </p:nvSpPr>
        <p:spPr>
          <a:xfrm>
            <a:off x="622808"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31229822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4D: Content V 1+1 Orange/Yellow">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34EBE83-84A9-2D48-92BE-DF9D77F7C12C}"/>
              </a:ext>
            </a:extLst>
          </p:cNvPr>
          <p:cNvSpPr/>
          <p:nvPr userDrawn="1"/>
        </p:nvSpPr>
        <p:spPr>
          <a:xfrm>
            <a:off x="0" y="3063240"/>
            <a:ext cx="6099048"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7C2E11C-1254-1448-856D-F3983A3B8228}"/>
              </a:ext>
            </a:extLst>
          </p:cNvPr>
          <p:cNvSpPr/>
          <p:nvPr userDrawn="1"/>
        </p:nvSpPr>
        <p:spPr>
          <a:xfrm>
            <a:off x="0" y="0"/>
            <a:ext cx="6099048"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
            <a:extLst>
              <a:ext uri="{FF2B5EF4-FFF2-40B4-BE49-F238E27FC236}">
                <a16:creationId xmlns:a16="http://schemas.microsoft.com/office/drawing/2014/main" id="{64681C79-621E-3D49-BDB2-8E521847C963}"/>
              </a:ext>
            </a:extLst>
          </p:cNvPr>
          <p:cNvSpPr>
            <a:spLocks noGrp="1"/>
          </p:cNvSpPr>
          <p:nvPr>
            <p:ph type="body" sz="quarter" idx="14" hasCustomPrompt="1"/>
          </p:nvPr>
        </p:nvSpPr>
        <p:spPr>
          <a:xfrm>
            <a:off x="6754670" y="312167"/>
            <a:ext cx="4656032" cy="805213"/>
          </a:xfrm>
        </p:spPr>
        <p:txBody>
          <a:bodyPr anchor="b">
            <a:noAutofit/>
          </a:bodyPr>
          <a:lstStyle>
            <a:lvl1pPr marL="0" indent="0">
              <a:buNone/>
              <a:defRPr sz="2400" b="1">
                <a:solidFill>
                  <a:schemeClr val="tx2"/>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dirty="0"/>
              <a:t>Click to add title</a:t>
            </a:r>
          </a:p>
        </p:txBody>
      </p:sp>
      <p:sp>
        <p:nvSpPr>
          <p:cNvPr id="23" name="Text Placeholder 14">
            <a:extLst>
              <a:ext uri="{FF2B5EF4-FFF2-40B4-BE49-F238E27FC236}">
                <a16:creationId xmlns:a16="http://schemas.microsoft.com/office/drawing/2014/main" id="{8E341CE8-A974-264A-A5D8-C7FCA657F7B9}"/>
              </a:ext>
            </a:extLst>
          </p:cNvPr>
          <p:cNvSpPr>
            <a:spLocks noGrp="1"/>
          </p:cNvSpPr>
          <p:nvPr>
            <p:ph type="body" sz="quarter" idx="11" hasCustomPrompt="1"/>
          </p:nvPr>
        </p:nvSpPr>
        <p:spPr>
          <a:xfrm>
            <a:off x="1104090" y="3657600"/>
            <a:ext cx="4161914" cy="1857948"/>
          </a:xfrm>
        </p:spPr>
        <p:txBody>
          <a:bodyPr anchor="ctr">
            <a:noAutofit/>
          </a:bodyPr>
          <a:lstStyle>
            <a:lvl1pPr marL="0" indent="0">
              <a:buNone/>
              <a:defRPr sz="2400">
                <a:solidFill>
                  <a:schemeClr val="bg2"/>
                </a:solidFill>
              </a:defRPr>
            </a:lvl1pPr>
            <a:lvl2pPr marL="457189" indent="0">
              <a:buNone/>
              <a:defRPr sz="2400">
                <a:solidFill>
                  <a:schemeClr val="bg2"/>
                </a:solidFill>
              </a:defRPr>
            </a:lvl2pPr>
            <a:lvl3pPr marL="914377" indent="0">
              <a:buNone/>
              <a:defRPr sz="2400">
                <a:solidFill>
                  <a:schemeClr val="bg2"/>
                </a:solidFill>
              </a:defRPr>
            </a:lvl3pPr>
            <a:lvl4pPr marL="1371566" indent="0">
              <a:buNone/>
              <a:defRPr sz="2400">
                <a:solidFill>
                  <a:schemeClr val="bg2"/>
                </a:solidFill>
              </a:defRPr>
            </a:lvl4pPr>
            <a:lvl5pPr marL="1828755" indent="0">
              <a:buNone/>
              <a:defRPr sz="2400">
                <a:solidFill>
                  <a:schemeClr val="bg2"/>
                </a:solidFill>
              </a:defRPr>
            </a:lvl5pPr>
          </a:lstStyle>
          <a:p>
            <a:pPr lvl="0"/>
            <a:r>
              <a:rPr lang="en-US" dirty="0"/>
              <a:t>Click to add text</a:t>
            </a:r>
          </a:p>
        </p:txBody>
      </p:sp>
      <p:sp>
        <p:nvSpPr>
          <p:cNvPr id="25" name="Text Placeholder 4">
            <a:extLst>
              <a:ext uri="{FF2B5EF4-FFF2-40B4-BE49-F238E27FC236}">
                <a16:creationId xmlns:a16="http://schemas.microsoft.com/office/drawing/2014/main" id="{B7679281-4938-A041-99B2-DD37BDC8E625}"/>
              </a:ext>
            </a:extLst>
          </p:cNvPr>
          <p:cNvSpPr>
            <a:spLocks noGrp="1"/>
          </p:cNvSpPr>
          <p:nvPr>
            <p:ph type="body" sz="quarter" idx="16"/>
          </p:nvPr>
        </p:nvSpPr>
        <p:spPr>
          <a:xfrm>
            <a:off x="6754669" y="1429547"/>
            <a:ext cx="4656033" cy="3780458"/>
          </a:xfrm>
        </p:spPr>
        <p:txBody>
          <a:bodyPr tIns="91440">
            <a:no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C7809569-F3E9-ED4A-AB32-30D59AD37F87}"/>
              </a:ext>
            </a:extLst>
          </p:cNvPr>
          <p:cNvSpPr>
            <a:spLocks noGrp="1"/>
          </p:cNvSpPr>
          <p:nvPr>
            <p:ph type="ftr" sz="quarter" idx="17"/>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8A178F59-90A7-B048-869B-CCFFC31D3E8D}"/>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26" name="Content Placeholder 13">
            <a:extLst>
              <a:ext uri="{FF2B5EF4-FFF2-40B4-BE49-F238E27FC236}">
                <a16:creationId xmlns:a16="http://schemas.microsoft.com/office/drawing/2014/main" id="{0A6E6B36-8F44-D640-9132-8E04A378FF13}"/>
              </a:ext>
            </a:extLst>
          </p:cNvPr>
          <p:cNvSpPr>
            <a:spLocks noGrp="1"/>
          </p:cNvSpPr>
          <p:nvPr>
            <p:ph sz="quarter" idx="15" hasCustomPrompt="1"/>
          </p:nvPr>
        </p:nvSpPr>
        <p:spPr>
          <a:xfrm>
            <a:off x="622808" y="60049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33054405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A: Bold Text + Image Grid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BC468C9-D7D0-9645-BC93-133DCD67F0CB}"/>
              </a:ext>
            </a:extLst>
          </p:cNvPr>
          <p:cNvSpPr>
            <a:spLocks noGrp="1"/>
          </p:cNvSpPr>
          <p:nvPr>
            <p:ph type="pic" sz="quarter" idx="11"/>
          </p:nvPr>
        </p:nvSpPr>
        <p:spPr>
          <a:xfrm>
            <a:off x="6099174" y="3063239"/>
            <a:ext cx="6092826" cy="3046670"/>
          </a:xfrm>
        </p:spPr>
        <p:txBody>
          <a:bodyPr/>
          <a:lstStyle/>
          <a:p>
            <a:endParaRPr lang="en-US" dirty="0"/>
          </a:p>
        </p:txBody>
      </p:sp>
      <p:sp>
        <p:nvSpPr>
          <p:cNvPr id="3" name="Picture Placeholder 2">
            <a:extLst>
              <a:ext uri="{FF2B5EF4-FFF2-40B4-BE49-F238E27FC236}">
                <a16:creationId xmlns:a16="http://schemas.microsoft.com/office/drawing/2014/main" id="{7C8ED082-D819-344B-B748-8752DEAE704C}"/>
              </a:ext>
            </a:extLst>
          </p:cNvPr>
          <p:cNvSpPr>
            <a:spLocks noGrp="1"/>
          </p:cNvSpPr>
          <p:nvPr>
            <p:ph type="pic" sz="quarter" idx="10"/>
          </p:nvPr>
        </p:nvSpPr>
        <p:spPr>
          <a:xfrm>
            <a:off x="-1" y="-1"/>
            <a:ext cx="6099049" cy="3063239"/>
          </a:xfrm>
        </p:spPr>
        <p:txBody>
          <a:bodyPr/>
          <a:lstStyle/>
          <a:p>
            <a:endParaRPr lang="en-US" dirty="0"/>
          </a:p>
        </p:txBody>
      </p:sp>
      <p:sp>
        <p:nvSpPr>
          <p:cNvPr id="14" name="Rectangle 13">
            <a:extLst>
              <a:ext uri="{FF2B5EF4-FFF2-40B4-BE49-F238E27FC236}">
                <a16:creationId xmlns:a16="http://schemas.microsoft.com/office/drawing/2014/main" id="{EF0B3FA3-D0B5-8F47-8089-71093A461595}"/>
              </a:ext>
            </a:extLst>
          </p:cNvPr>
          <p:cNvSpPr/>
          <p:nvPr userDrawn="1"/>
        </p:nvSpPr>
        <p:spPr>
          <a:xfrm>
            <a:off x="6099048" y="0"/>
            <a:ext cx="6097901"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9FAD347-C58D-3246-A6F2-9AF2C892535E}"/>
              </a:ext>
            </a:extLst>
          </p:cNvPr>
          <p:cNvSpPr/>
          <p:nvPr userDrawn="1"/>
        </p:nvSpPr>
        <p:spPr>
          <a:xfrm>
            <a:off x="0" y="3063240"/>
            <a:ext cx="6099048"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2">
            <a:extLst>
              <a:ext uri="{FF2B5EF4-FFF2-40B4-BE49-F238E27FC236}">
                <a16:creationId xmlns:a16="http://schemas.microsoft.com/office/drawing/2014/main" id="{AF0B7BBF-186F-2441-BD4C-4700D82237F8}"/>
              </a:ext>
            </a:extLst>
          </p:cNvPr>
          <p:cNvSpPr>
            <a:spLocks noGrp="1"/>
          </p:cNvSpPr>
          <p:nvPr>
            <p:ph type="body" sz="quarter" idx="15" hasCustomPrompt="1"/>
          </p:nvPr>
        </p:nvSpPr>
        <p:spPr>
          <a:xfrm>
            <a:off x="427591" y="3481503"/>
            <a:ext cx="5243867" cy="2226714"/>
          </a:xfrm>
        </p:spPr>
        <p:txBody>
          <a:bodyPr anchor="ctr">
            <a:noAutofit/>
          </a:bodyPr>
          <a:lstStyle>
            <a:lvl1pPr marL="0" indent="0" algn="ctr">
              <a:buNone/>
              <a:defRPr sz="4800" b="1">
                <a:solidFill>
                  <a:schemeClr val="tx2"/>
                </a:solidFill>
              </a:defRPr>
            </a:lvl1pPr>
          </a:lstStyle>
          <a:p>
            <a:pPr lvl="0"/>
            <a:r>
              <a:rPr lang="en-US" dirty="0"/>
              <a:t>Click to add text</a:t>
            </a:r>
          </a:p>
        </p:txBody>
      </p:sp>
      <p:sp>
        <p:nvSpPr>
          <p:cNvPr id="29" name="Text Placeholder 2">
            <a:extLst>
              <a:ext uri="{FF2B5EF4-FFF2-40B4-BE49-F238E27FC236}">
                <a16:creationId xmlns:a16="http://schemas.microsoft.com/office/drawing/2014/main" id="{D169C595-DBE9-D949-9B8F-1327B1A1D4A4}"/>
              </a:ext>
            </a:extLst>
          </p:cNvPr>
          <p:cNvSpPr>
            <a:spLocks noGrp="1"/>
          </p:cNvSpPr>
          <p:nvPr>
            <p:ph type="body" sz="quarter" idx="16" hasCustomPrompt="1"/>
          </p:nvPr>
        </p:nvSpPr>
        <p:spPr>
          <a:xfrm>
            <a:off x="6526065" y="418263"/>
            <a:ext cx="5243867" cy="2226714"/>
          </a:xfrm>
        </p:spPr>
        <p:txBody>
          <a:bodyPr anchor="ctr">
            <a:noAutofit/>
          </a:bodyPr>
          <a:lstStyle>
            <a:lvl1pPr marL="0" indent="0" algn="ctr">
              <a:buNone/>
              <a:defRPr sz="4800" b="1">
                <a:solidFill>
                  <a:schemeClr val="bg1"/>
                </a:solidFill>
              </a:defRPr>
            </a:lvl1pPr>
          </a:lstStyle>
          <a:p>
            <a:pPr lvl="0"/>
            <a:r>
              <a:rPr lang="en-US" dirty="0"/>
              <a:t>Click to add text</a:t>
            </a:r>
          </a:p>
        </p:txBody>
      </p:sp>
      <p:sp>
        <p:nvSpPr>
          <p:cNvPr id="6" name="Footer Placeholder 5">
            <a:extLst>
              <a:ext uri="{FF2B5EF4-FFF2-40B4-BE49-F238E27FC236}">
                <a16:creationId xmlns:a16="http://schemas.microsoft.com/office/drawing/2014/main" id="{AD282C76-1D6D-BC4D-B328-AC09111837D9}"/>
              </a:ext>
            </a:extLst>
          </p:cNvPr>
          <p:cNvSpPr>
            <a:spLocks noGrp="1"/>
          </p:cNvSpPr>
          <p:nvPr>
            <p:ph type="ftr" sz="quarter" idx="17"/>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108BAB76-E6BB-6045-B391-8FCCD906B3D1}"/>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395035110"/>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B: Bold Text + Image Grid Gree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BC468C9-D7D0-9645-BC93-133DCD67F0CB}"/>
              </a:ext>
            </a:extLst>
          </p:cNvPr>
          <p:cNvSpPr>
            <a:spLocks noGrp="1"/>
          </p:cNvSpPr>
          <p:nvPr>
            <p:ph type="pic" sz="quarter" idx="11"/>
          </p:nvPr>
        </p:nvSpPr>
        <p:spPr>
          <a:xfrm>
            <a:off x="6099174" y="3063239"/>
            <a:ext cx="6092826" cy="3046670"/>
          </a:xfrm>
        </p:spPr>
        <p:txBody>
          <a:bodyPr/>
          <a:lstStyle/>
          <a:p>
            <a:endParaRPr lang="en-US" dirty="0"/>
          </a:p>
        </p:txBody>
      </p:sp>
      <p:sp>
        <p:nvSpPr>
          <p:cNvPr id="3" name="Picture Placeholder 2">
            <a:extLst>
              <a:ext uri="{FF2B5EF4-FFF2-40B4-BE49-F238E27FC236}">
                <a16:creationId xmlns:a16="http://schemas.microsoft.com/office/drawing/2014/main" id="{7C8ED082-D819-344B-B748-8752DEAE704C}"/>
              </a:ext>
            </a:extLst>
          </p:cNvPr>
          <p:cNvSpPr>
            <a:spLocks noGrp="1"/>
          </p:cNvSpPr>
          <p:nvPr>
            <p:ph type="pic" sz="quarter" idx="10"/>
          </p:nvPr>
        </p:nvSpPr>
        <p:spPr>
          <a:xfrm>
            <a:off x="-1" y="-1"/>
            <a:ext cx="6099049" cy="3063239"/>
          </a:xfrm>
        </p:spPr>
        <p:txBody>
          <a:bodyPr/>
          <a:lstStyle/>
          <a:p>
            <a:endParaRPr lang="en-US" dirty="0"/>
          </a:p>
        </p:txBody>
      </p:sp>
      <p:sp>
        <p:nvSpPr>
          <p:cNvPr id="14" name="Rectangle 13">
            <a:extLst>
              <a:ext uri="{FF2B5EF4-FFF2-40B4-BE49-F238E27FC236}">
                <a16:creationId xmlns:a16="http://schemas.microsoft.com/office/drawing/2014/main" id="{EF0B3FA3-D0B5-8F47-8089-71093A461595}"/>
              </a:ext>
            </a:extLst>
          </p:cNvPr>
          <p:cNvSpPr/>
          <p:nvPr userDrawn="1"/>
        </p:nvSpPr>
        <p:spPr>
          <a:xfrm>
            <a:off x="6099048" y="0"/>
            <a:ext cx="6097901"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9FAD347-C58D-3246-A6F2-9AF2C892535E}"/>
              </a:ext>
            </a:extLst>
          </p:cNvPr>
          <p:cNvSpPr/>
          <p:nvPr userDrawn="1"/>
        </p:nvSpPr>
        <p:spPr>
          <a:xfrm>
            <a:off x="0" y="3063240"/>
            <a:ext cx="6099048"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2">
            <a:extLst>
              <a:ext uri="{FF2B5EF4-FFF2-40B4-BE49-F238E27FC236}">
                <a16:creationId xmlns:a16="http://schemas.microsoft.com/office/drawing/2014/main" id="{AF0B7BBF-186F-2441-BD4C-4700D82237F8}"/>
              </a:ext>
            </a:extLst>
          </p:cNvPr>
          <p:cNvSpPr>
            <a:spLocks noGrp="1"/>
          </p:cNvSpPr>
          <p:nvPr>
            <p:ph type="body" sz="quarter" idx="15" hasCustomPrompt="1"/>
          </p:nvPr>
        </p:nvSpPr>
        <p:spPr>
          <a:xfrm>
            <a:off x="427591" y="3481503"/>
            <a:ext cx="5243867" cy="2226714"/>
          </a:xfrm>
        </p:spPr>
        <p:txBody>
          <a:bodyPr anchor="ctr">
            <a:noAutofit/>
          </a:bodyPr>
          <a:lstStyle>
            <a:lvl1pPr marL="0" indent="0" algn="ctr">
              <a:buNone/>
              <a:defRPr sz="4800" b="1">
                <a:solidFill>
                  <a:schemeClr val="tx2"/>
                </a:solidFill>
              </a:defRPr>
            </a:lvl1pPr>
          </a:lstStyle>
          <a:p>
            <a:pPr lvl="0"/>
            <a:r>
              <a:rPr lang="en-US" dirty="0"/>
              <a:t>Click to add text</a:t>
            </a:r>
          </a:p>
        </p:txBody>
      </p:sp>
      <p:sp>
        <p:nvSpPr>
          <p:cNvPr id="29" name="Text Placeholder 2">
            <a:extLst>
              <a:ext uri="{FF2B5EF4-FFF2-40B4-BE49-F238E27FC236}">
                <a16:creationId xmlns:a16="http://schemas.microsoft.com/office/drawing/2014/main" id="{D169C595-DBE9-D949-9B8F-1327B1A1D4A4}"/>
              </a:ext>
            </a:extLst>
          </p:cNvPr>
          <p:cNvSpPr>
            <a:spLocks noGrp="1"/>
          </p:cNvSpPr>
          <p:nvPr>
            <p:ph type="body" sz="quarter" idx="16" hasCustomPrompt="1"/>
          </p:nvPr>
        </p:nvSpPr>
        <p:spPr>
          <a:xfrm>
            <a:off x="6526065" y="418263"/>
            <a:ext cx="5243867" cy="2226714"/>
          </a:xfrm>
        </p:spPr>
        <p:txBody>
          <a:bodyPr anchor="ctr">
            <a:noAutofit/>
          </a:bodyPr>
          <a:lstStyle>
            <a:lvl1pPr marL="0" indent="0" algn="ctr">
              <a:buNone/>
              <a:defRPr sz="4800" b="1">
                <a:solidFill>
                  <a:schemeClr val="bg1"/>
                </a:solidFill>
              </a:defRPr>
            </a:lvl1pPr>
          </a:lstStyle>
          <a:p>
            <a:pPr lvl="0"/>
            <a:r>
              <a:rPr lang="en-US" dirty="0"/>
              <a:t>Click to add text</a:t>
            </a:r>
          </a:p>
        </p:txBody>
      </p:sp>
      <p:sp>
        <p:nvSpPr>
          <p:cNvPr id="6" name="Footer Placeholder 5">
            <a:extLst>
              <a:ext uri="{FF2B5EF4-FFF2-40B4-BE49-F238E27FC236}">
                <a16:creationId xmlns:a16="http://schemas.microsoft.com/office/drawing/2014/main" id="{AD282C76-1D6D-BC4D-B328-AC09111837D9}"/>
              </a:ext>
            </a:extLst>
          </p:cNvPr>
          <p:cNvSpPr>
            <a:spLocks noGrp="1"/>
          </p:cNvSpPr>
          <p:nvPr>
            <p:ph type="ftr" sz="quarter" idx="17"/>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108BAB76-E6BB-6045-B391-8FCCD906B3D1}"/>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89337484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5C: Bold Text + Image Grid Orange/Yellow">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BC468C9-D7D0-9645-BC93-133DCD67F0CB}"/>
              </a:ext>
            </a:extLst>
          </p:cNvPr>
          <p:cNvSpPr>
            <a:spLocks noGrp="1"/>
          </p:cNvSpPr>
          <p:nvPr>
            <p:ph type="pic" sz="quarter" idx="11"/>
          </p:nvPr>
        </p:nvSpPr>
        <p:spPr>
          <a:xfrm>
            <a:off x="6099174" y="3063239"/>
            <a:ext cx="6092826" cy="3046670"/>
          </a:xfrm>
        </p:spPr>
        <p:txBody>
          <a:bodyPr/>
          <a:lstStyle/>
          <a:p>
            <a:endParaRPr lang="en-US" dirty="0"/>
          </a:p>
        </p:txBody>
      </p:sp>
      <p:sp>
        <p:nvSpPr>
          <p:cNvPr id="3" name="Picture Placeholder 2">
            <a:extLst>
              <a:ext uri="{FF2B5EF4-FFF2-40B4-BE49-F238E27FC236}">
                <a16:creationId xmlns:a16="http://schemas.microsoft.com/office/drawing/2014/main" id="{7C8ED082-D819-344B-B748-8752DEAE704C}"/>
              </a:ext>
            </a:extLst>
          </p:cNvPr>
          <p:cNvSpPr>
            <a:spLocks noGrp="1"/>
          </p:cNvSpPr>
          <p:nvPr>
            <p:ph type="pic" sz="quarter" idx="10"/>
          </p:nvPr>
        </p:nvSpPr>
        <p:spPr>
          <a:xfrm>
            <a:off x="-1" y="-1"/>
            <a:ext cx="6099049" cy="3063239"/>
          </a:xfrm>
        </p:spPr>
        <p:txBody>
          <a:bodyPr/>
          <a:lstStyle/>
          <a:p>
            <a:endParaRPr lang="en-US" dirty="0"/>
          </a:p>
        </p:txBody>
      </p:sp>
      <p:sp>
        <p:nvSpPr>
          <p:cNvPr id="14" name="Rectangle 13">
            <a:extLst>
              <a:ext uri="{FF2B5EF4-FFF2-40B4-BE49-F238E27FC236}">
                <a16:creationId xmlns:a16="http://schemas.microsoft.com/office/drawing/2014/main" id="{EF0B3FA3-D0B5-8F47-8089-71093A461595}"/>
              </a:ext>
            </a:extLst>
          </p:cNvPr>
          <p:cNvSpPr/>
          <p:nvPr userDrawn="1"/>
        </p:nvSpPr>
        <p:spPr>
          <a:xfrm>
            <a:off x="6099048" y="0"/>
            <a:ext cx="6097901"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9FAD347-C58D-3246-A6F2-9AF2C892535E}"/>
              </a:ext>
            </a:extLst>
          </p:cNvPr>
          <p:cNvSpPr/>
          <p:nvPr userDrawn="1"/>
        </p:nvSpPr>
        <p:spPr>
          <a:xfrm>
            <a:off x="0" y="3063240"/>
            <a:ext cx="6099048"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2">
            <a:extLst>
              <a:ext uri="{FF2B5EF4-FFF2-40B4-BE49-F238E27FC236}">
                <a16:creationId xmlns:a16="http://schemas.microsoft.com/office/drawing/2014/main" id="{AF0B7BBF-186F-2441-BD4C-4700D82237F8}"/>
              </a:ext>
            </a:extLst>
          </p:cNvPr>
          <p:cNvSpPr>
            <a:spLocks noGrp="1"/>
          </p:cNvSpPr>
          <p:nvPr>
            <p:ph type="body" sz="quarter" idx="15" hasCustomPrompt="1"/>
          </p:nvPr>
        </p:nvSpPr>
        <p:spPr>
          <a:xfrm>
            <a:off x="427591" y="3481503"/>
            <a:ext cx="5243867" cy="2226714"/>
          </a:xfrm>
        </p:spPr>
        <p:txBody>
          <a:bodyPr anchor="ctr">
            <a:noAutofit/>
          </a:bodyPr>
          <a:lstStyle>
            <a:lvl1pPr marL="0" indent="0" algn="ctr">
              <a:buNone/>
              <a:defRPr sz="4800" b="1">
                <a:solidFill>
                  <a:schemeClr val="tx2"/>
                </a:solidFill>
              </a:defRPr>
            </a:lvl1pPr>
          </a:lstStyle>
          <a:p>
            <a:pPr lvl="0"/>
            <a:r>
              <a:rPr lang="en-US" dirty="0"/>
              <a:t>Click to add text</a:t>
            </a:r>
          </a:p>
        </p:txBody>
      </p:sp>
      <p:sp>
        <p:nvSpPr>
          <p:cNvPr id="29" name="Text Placeholder 2">
            <a:extLst>
              <a:ext uri="{FF2B5EF4-FFF2-40B4-BE49-F238E27FC236}">
                <a16:creationId xmlns:a16="http://schemas.microsoft.com/office/drawing/2014/main" id="{D169C595-DBE9-D949-9B8F-1327B1A1D4A4}"/>
              </a:ext>
            </a:extLst>
          </p:cNvPr>
          <p:cNvSpPr>
            <a:spLocks noGrp="1"/>
          </p:cNvSpPr>
          <p:nvPr>
            <p:ph type="body" sz="quarter" idx="16" hasCustomPrompt="1"/>
          </p:nvPr>
        </p:nvSpPr>
        <p:spPr>
          <a:xfrm>
            <a:off x="6526065" y="418263"/>
            <a:ext cx="5243867" cy="2226714"/>
          </a:xfrm>
        </p:spPr>
        <p:txBody>
          <a:bodyPr anchor="ctr">
            <a:noAutofit/>
          </a:bodyPr>
          <a:lstStyle>
            <a:lvl1pPr marL="0" indent="0" algn="ctr">
              <a:buNone/>
              <a:defRPr sz="4800" b="1">
                <a:solidFill>
                  <a:schemeClr val="bg1"/>
                </a:solidFill>
              </a:defRPr>
            </a:lvl1pPr>
          </a:lstStyle>
          <a:p>
            <a:pPr lvl="0"/>
            <a:r>
              <a:rPr lang="en-US" dirty="0"/>
              <a:t>Click to add text</a:t>
            </a:r>
          </a:p>
        </p:txBody>
      </p:sp>
      <p:sp>
        <p:nvSpPr>
          <p:cNvPr id="6" name="Footer Placeholder 5">
            <a:extLst>
              <a:ext uri="{FF2B5EF4-FFF2-40B4-BE49-F238E27FC236}">
                <a16:creationId xmlns:a16="http://schemas.microsoft.com/office/drawing/2014/main" id="{AD282C76-1D6D-BC4D-B328-AC09111837D9}"/>
              </a:ext>
            </a:extLst>
          </p:cNvPr>
          <p:cNvSpPr>
            <a:spLocks noGrp="1"/>
          </p:cNvSpPr>
          <p:nvPr>
            <p:ph type="ftr" sz="quarter" idx="17"/>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108BAB76-E6BB-6045-B391-8FCCD906B3D1}"/>
              </a:ext>
            </a:extLst>
          </p:cNvPr>
          <p:cNvSpPr>
            <a:spLocks noGrp="1"/>
          </p:cNvSpPr>
          <p:nvPr>
            <p:ph type="sldNum" sz="quarter" idx="18"/>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43672711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6A: Content + Text Grid 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FB4EC0C-B872-4141-924F-C0C2EC97877C}"/>
              </a:ext>
            </a:extLst>
          </p:cNvPr>
          <p:cNvSpPr/>
          <p:nvPr userDrawn="1"/>
        </p:nvSpPr>
        <p:spPr>
          <a:xfrm>
            <a:off x="0" y="0"/>
            <a:ext cx="6099048"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839FBA2-7E32-FC40-AF6C-18AB487E7CF0}"/>
              </a:ext>
            </a:extLst>
          </p:cNvPr>
          <p:cNvSpPr/>
          <p:nvPr userDrawn="1"/>
        </p:nvSpPr>
        <p:spPr>
          <a:xfrm>
            <a:off x="6099048" y="0"/>
            <a:ext cx="6097901"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E674F09-89C2-0F4E-88DB-F70E98A4CE25}"/>
              </a:ext>
            </a:extLst>
          </p:cNvPr>
          <p:cNvSpPr/>
          <p:nvPr userDrawn="1"/>
        </p:nvSpPr>
        <p:spPr>
          <a:xfrm>
            <a:off x="0" y="3063240"/>
            <a:ext cx="6099048"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A17633A-F7EA-3149-80CD-8069B72113C8}"/>
              </a:ext>
            </a:extLst>
          </p:cNvPr>
          <p:cNvSpPr/>
          <p:nvPr userDrawn="1"/>
        </p:nvSpPr>
        <p:spPr>
          <a:xfrm>
            <a:off x="6099048" y="3063240"/>
            <a:ext cx="6092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8FF39153-8502-7149-B32B-4CDBF4E06F65}"/>
              </a:ext>
            </a:extLst>
          </p:cNvPr>
          <p:cNvSpPr>
            <a:spLocks noGrp="1"/>
          </p:cNvSpPr>
          <p:nvPr>
            <p:ph type="ftr" sz="quarter" idx="10"/>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EE4723C1-D2E9-9F44-B87B-D905669B20E1}"/>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23" name="Content Placeholder 13">
            <a:extLst>
              <a:ext uri="{FF2B5EF4-FFF2-40B4-BE49-F238E27FC236}">
                <a16:creationId xmlns:a16="http://schemas.microsoft.com/office/drawing/2014/main" id="{AA19CB87-31B5-1F41-B934-18C49243AF9B}"/>
              </a:ext>
            </a:extLst>
          </p:cNvPr>
          <p:cNvSpPr>
            <a:spLocks noGrp="1"/>
          </p:cNvSpPr>
          <p:nvPr>
            <p:ph sz="quarter" idx="15" hasCustomPrompt="1"/>
          </p:nvPr>
        </p:nvSpPr>
        <p:spPr>
          <a:xfrm>
            <a:off x="622808" y="600494"/>
            <a:ext cx="4824399" cy="1858296"/>
          </a:xfrm>
        </p:spPr>
        <p:txBody>
          <a:bodyPr anchor="ctr">
            <a:noAutofit/>
          </a:bodyPr>
          <a:lstStyle>
            <a:lvl1pPr marL="0" indent="0" algn="ctr">
              <a:buNone/>
              <a:defRPr sz="2400"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4" name="Content Placeholder 13">
            <a:extLst>
              <a:ext uri="{FF2B5EF4-FFF2-40B4-BE49-F238E27FC236}">
                <a16:creationId xmlns:a16="http://schemas.microsoft.com/office/drawing/2014/main" id="{4BBD1B69-0DB9-7142-B33E-21A58DD42E9F}"/>
              </a:ext>
            </a:extLst>
          </p:cNvPr>
          <p:cNvSpPr>
            <a:spLocks noGrp="1"/>
          </p:cNvSpPr>
          <p:nvPr>
            <p:ph sz="quarter" idx="16" hasCustomPrompt="1"/>
          </p:nvPr>
        </p:nvSpPr>
        <p:spPr>
          <a:xfrm>
            <a:off x="6750889" y="610758"/>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5" name="Content Placeholder 13">
            <a:extLst>
              <a:ext uri="{FF2B5EF4-FFF2-40B4-BE49-F238E27FC236}">
                <a16:creationId xmlns:a16="http://schemas.microsoft.com/office/drawing/2014/main" id="{E87FB520-4D7D-CC42-8E9E-266591152101}"/>
              </a:ext>
            </a:extLst>
          </p:cNvPr>
          <p:cNvSpPr>
            <a:spLocks noGrp="1"/>
          </p:cNvSpPr>
          <p:nvPr>
            <p:ph sz="quarter" idx="18" hasCustomPrompt="1"/>
          </p:nvPr>
        </p:nvSpPr>
        <p:spPr>
          <a:xfrm>
            <a:off x="637325" y="3665712"/>
            <a:ext cx="4824399" cy="1858296"/>
          </a:xfrm>
        </p:spPr>
        <p:txBody>
          <a:bodyPr anchor="ctr">
            <a:noAutofit/>
          </a:bodyPr>
          <a:lstStyle>
            <a:lvl1pPr marL="342900" indent="-342900" algn="l">
              <a:buFont typeface="Arial" panose="020B0604020202020204" pitchFamily="34" charset="0"/>
              <a:buChar char="•"/>
              <a:defRPr sz="2400" b="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6" name="Content Placeholder 13">
            <a:extLst>
              <a:ext uri="{FF2B5EF4-FFF2-40B4-BE49-F238E27FC236}">
                <a16:creationId xmlns:a16="http://schemas.microsoft.com/office/drawing/2014/main" id="{C0C6C84B-A29D-2F4A-BDED-8AE38C6B9773}"/>
              </a:ext>
            </a:extLst>
          </p:cNvPr>
          <p:cNvSpPr>
            <a:spLocks noGrp="1"/>
          </p:cNvSpPr>
          <p:nvPr>
            <p:ph sz="quarter" idx="19" hasCustomPrompt="1"/>
          </p:nvPr>
        </p:nvSpPr>
        <p:spPr>
          <a:xfrm>
            <a:off x="6733324" y="3665712"/>
            <a:ext cx="4824399" cy="1858296"/>
          </a:xfrm>
        </p:spPr>
        <p:txBody>
          <a:bodyPr anchor="ctr">
            <a:noAutofit/>
          </a:bodyPr>
          <a:lstStyle>
            <a:lvl1pPr marL="342900" indent="-342900" algn="l">
              <a:buFont typeface="Arial" panose="020B0604020202020204" pitchFamily="34" charset="0"/>
              <a:buChar char="•"/>
              <a:defRPr sz="2400" b="0">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1978529483"/>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B: Content + Text Grid 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FB4EC0C-B872-4141-924F-C0C2EC97877C}"/>
              </a:ext>
            </a:extLst>
          </p:cNvPr>
          <p:cNvSpPr/>
          <p:nvPr userDrawn="1"/>
        </p:nvSpPr>
        <p:spPr>
          <a:xfrm>
            <a:off x="0" y="0"/>
            <a:ext cx="6099048"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839FBA2-7E32-FC40-AF6C-18AB487E7CF0}"/>
              </a:ext>
            </a:extLst>
          </p:cNvPr>
          <p:cNvSpPr/>
          <p:nvPr userDrawn="1"/>
        </p:nvSpPr>
        <p:spPr>
          <a:xfrm>
            <a:off x="6099048" y="0"/>
            <a:ext cx="6097901"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E674F09-89C2-0F4E-88DB-F70E98A4CE25}"/>
              </a:ext>
            </a:extLst>
          </p:cNvPr>
          <p:cNvSpPr/>
          <p:nvPr userDrawn="1"/>
        </p:nvSpPr>
        <p:spPr>
          <a:xfrm>
            <a:off x="0" y="3063240"/>
            <a:ext cx="6099048"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A17633A-F7EA-3149-80CD-8069B72113C8}"/>
              </a:ext>
            </a:extLst>
          </p:cNvPr>
          <p:cNvSpPr/>
          <p:nvPr userDrawn="1"/>
        </p:nvSpPr>
        <p:spPr>
          <a:xfrm>
            <a:off x="6099048" y="3063240"/>
            <a:ext cx="6092952"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F699D241-048D-6E4C-B5E0-13FFC656BDF7}"/>
              </a:ext>
            </a:extLst>
          </p:cNvPr>
          <p:cNvSpPr>
            <a:spLocks noGrp="1"/>
          </p:cNvSpPr>
          <p:nvPr>
            <p:ph type="ftr" sz="quarter" idx="1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3BD82C4-FDC9-274A-98DD-B92B5A0301C8}"/>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26" name="Content Placeholder 13">
            <a:extLst>
              <a:ext uri="{FF2B5EF4-FFF2-40B4-BE49-F238E27FC236}">
                <a16:creationId xmlns:a16="http://schemas.microsoft.com/office/drawing/2014/main" id="{84CC4919-8F04-CA43-9888-B1161DC9B048}"/>
              </a:ext>
            </a:extLst>
          </p:cNvPr>
          <p:cNvSpPr>
            <a:spLocks noGrp="1"/>
          </p:cNvSpPr>
          <p:nvPr>
            <p:ph sz="quarter" idx="15" hasCustomPrompt="1"/>
          </p:nvPr>
        </p:nvSpPr>
        <p:spPr>
          <a:xfrm>
            <a:off x="6741397" y="3657426"/>
            <a:ext cx="4824399" cy="1858296"/>
          </a:xfrm>
        </p:spPr>
        <p:txBody>
          <a:bodyPr anchor="ctr">
            <a:noAutofit/>
          </a:bodyPr>
          <a:lstStyle>
            <a:lvl1pPr marL="0" indent="0" algn="ctr">
              <a:buNone/>
              <a:defRPr sz="2400"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7" name="Content Placeholder 13">
            <a:extLst>
              <a:ext uri="{FF2B5EF4-FFF2-40B4-BE49-F238E27FC236}">
                <a16:creationId xmlns:a16="http://schemas.microsoft.com/office/drawing/2014/main" id="{B5538FA6-13C0-F847-9FE0-D12799D5CEC9}"/>
              </a:ext>
            </a:extLst>
          </p:cNvPr>
          <p:cNvSpPr>
            <a:spLocks noGrp="1"/>
          </p:cNvSpPr>
          <p:nvPr>
            <p:ph sz="quarter" idx="18" hasCustomPrompt="1"/>
          </p:nvPr>
        </p:nvSpPr>
        <p:spPr>
          <a:xfrm>
            <a:off x="637325" y="523702"/>
            <a:ext cx="4824399" cy="1858296"/>
          </a:xfrm>
        </p:spPr>
        <p:txBody>
          <a:bodyPr anchor="ctr">
            <a:noAutofit/>
          </a:bodyPr>
          <a:lstStyle>
            <a:lvl1pPr marL="342900" indent="-342900" algn="l">
              <a:buFont typeface="Arial" panose="020B0604020202020204" pitchFamily="34" charset="0"/>
              <a:buChar char="•"/>
              <a:defRPr sz="2400" b="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30" name="Content Placeholder 3">
            <a:extLst>
              <a:ext uri="{FF2B5EF4-FFF2-40B4-BE49-F238E27FC236}">
                <a16:creationId xmlns:a16="http://schemas.microsoft.com/office/drawing/2014/main" id="{9F9AB8FA-88FF-B342-BA9E-EFC5588EF0D6}"/>
              </a:ext>
            </a:extLst>
          </p:cNvPr>
          <p:cNvSpPr>
            <a:spLocks noGrp="1"/>
          </p:cNvSpPr>
          <p:nvPr>
            <p:ph sz="quarter" idx="22"/>
          </p:nvPr>
        </p:nvSpPr>
        <p:spPr>
          <a:xfrm>
            <a:off x="637324" y="3586942"/>
            <a:ext cx="4824399" cy="1928780"/>
          </a:xfrm>
        </p:spPr>
        <p:txBody>
          <a:bodyPr anchor="ctr">
            <a:noAutofit/>
          </a:bodyPr>
          <a:lstStyle>
            <a:lvl1pPr marL="0" indent="0" algn="ctr">
              <a:buNone/>
              <a:defRPr sz="2400">
                <a:solidFill>
                  <a:schemeClr val="bg1"/>
                </a:solidFill>
              </a:defRPr>
            </a:lvl1pPr>
          </a:lstStyle>
          <a:p>
            <a:pPr lvl="0"/>
            <a:endParaRPr lang="en-US" dirty="0"/>
          </a:p>
        </p:txBody>
      </p:sp>
      <p:sp>
        <p:nvSpPr>
          <p:cNvPr id="31" name="Content Placeholder 3">
            <a:extLst>
              <a:ext uri="{FF2B5EF4-FFF2-40B4-BE49-F238E27FC236}">
                <a16:creationId xmlns:a16="http://schemas.microsoft.com/office/drawing/2014/main" id="{1704222A-044F-9E4E-B0FF-710CDCC2A1C6}"/>
              </a:ext>
            </a:extLst>
          </p:cNvPr>
          <p:cNvSpPr>
            <a:spLocks noGrp="1"/>
          </p:cNvSpPr>
          <p:nvPr>
            <p:ph sz="quarter" idx="23"/>
          </p:nvPr>
        </p:nvSpPr>
        <p:spPr>
          <a:xfrm>
            <a:off x="6736371" y="523702"/>
            <a:ext cx="4824401" cy="1858296"/>
          </a:xfrm>
        </p:spPr>
        <p:txBody>
          <a:bodyPr anchor="ctr">
            <a:noAutofit/>
          </a:bodyPr>
          <a:lstStyle>
            <a:lvl1pPr marL="0" indent="0" algn="ctr">
              <a:buNone/>
              <a:defRPr sz="2400">
                <a:solidFill>
                  <a:schemeClr val="bg1"/>
                </a:solidFill>
              </a:defRPr>
            </a:lvl1pPr>
          </a:lstStyle>
          <a:p>
            <a:pPr lvl="0"/>
            <a:endParaRPr lang="en-US" dirty="0"/>
          </a:p>
        </p:txBody>
      </p:sp>
    </p:spTree>
    <p:extLst>
      <p:ext uri="{BB962C8B-B14F-4D97-AF65-F5344CB8AC3E}">
        <p14:creationId xmlns:p14="http://schemas.microsoft.com/office/powerpoint/2010/main" val="119137450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6C: Content + Text Grid Orange/Yellow">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FB4EC0C-B872-4141-924F-C0C2EC97877C}"/>
              </a:ext>
            </a:extLst>
          </p:cNvPr>
          <p:cNvSpPr/>
          <p:nvPr userDrawn="1"/>
        </p:nvSpPr>
        <p:spPr>
          <a:xfrm>
            <a:off x="0" y="0"/>
            <a:ext cx="6099048"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839FBA2-7E32-FC40-AF6C-18AB487E7CF0}"/>
              </a:ext>
            </a:extLst>
          </p:cNvPr>
          <p:cNvSpPr/>
          <p:nvPr userDrawn="1"/>
        </p:nvSpPr>
        <p:spPr>
          <a:xfrm>
            <a:off x="6099048" y="0"/>
            <a:ext cx="6097901"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E674F09-89C2-0F4E-88DB-F70E98A4CE25}"/>
              </a:ext>
            </a:extLst>
          </p:cNvPr>
          <p:cNvSpPr/>
          <p:nvPr userDrawn="1"/>
        </p:nvSpPr>
        <p:spPr>
          <a:xfrm>
            <a:off x="0" y="3063240"/>
            <a:ext cx="6099048"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A17633A-F7EA-3149-80CD-8069B72113C8}"/>
              </a:ext>
            </a:extLst>
          </p:cNvPr>
          <p:cNvSpPr/>
          <p:nvPr userDrawn="1"/>
        </p:nvSpPr>
        <p:spPr>
          <a:xfrm>
            <a:off x="6099048" y="3063240"/>
            <a:ext cx="6092952"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843E7B25-EEB1-694D-B3C4-A571ACF28BB1}"/>
              </a:ext>
            </a:extLst>
          </p:cNvPr>
          <p:cNvSpPr>
            <a:spLocks noGrp="1"/>
          </p:cNvSpPr>
          <p:nvPr>
            <p:ph type="ftr" sz="quarter" idx="1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0F01F040-33B2-434B-96E5-053D31A1ABD3}"/>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23" name="Content Placeholder 13">
            <a:extLst>
              <a:ext uri="{FF2B5EF4-FFF2-40B4-BE49-F238E27FC236}">
                <a16:creationId xmlns:a16="http://schemas.microsoft.com/office/drawing/2014/main" id="{B0A0FEA1-A1CB-9844-A8A5-C0566E5425D2}"/>
              </a:ext>
            </a:extLst>
          </p:cNvPr>
          <p:cNvSpPr>
            <a:spLocks noGrp="1"/>
          </p:cNvSpPr>
          <p:nvPr>
            <p:ph sz="quarter" idx="16" hasCustomPrompt="1"/>
          </p:nvPr>
        </p:nvSpPr>
        <p:spPr>
          <a:xfrm>
            <a:off x="6750889" y="610758"/>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4" name="Content Placeholder 13">
            <a:extLst>
              <a:ext uri="{FF2B5EF4-FFF2-40B4-BE49-F238E27FC236}">
                <a16:creationId xmlns:a16="http://schemas.microsoft.com/office/drawing/2014/main" id="{2F482A00-B426-C44A-BE92-96F500C60C37}"/>
              </a:ext>
            </a:extLst>
          </p:cNvPr>
          <p:cNvSpPr>
            <a:spLocks noGrp="1"/>
          </p:cNvSpPr>
          <p:nvPr>
            <p:ph sz="quarter" idx="17" hasCustomPrompt="1"/>
          </p:nvPr>
        </p:nvSpPr>
        <p:spPr>
          <a:xfrm>
            <a:off x="637324" y="610758"/>
            <a:ext cx="4824399" cy="1858296"/>
          </a:xfrm>
        </p:spPr>
        <p:txBody>
          <a:bodyPr anchor="ctr">
            <a:noAutofit/>
          </a:bodyPr>
          <a:lstStyle>
            <a:lvl1pPr marL="0" indent="0" algn="ctr">
              <a:buNone/>
              <a:defRPr sz="2400" b="1">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5" name="Content Placeholder 13">
            <a:extLst>
              <a:ext uri="{FF2B5EF4-FFF2-40B4-BE49-F238E27FC236}">
                <a16:creationId xmlns:a16="http://schemas.microsoft.com/office/drawing/2014/main" id="{6D746D14-431C-C64D-B772-5E6482A464F9}"/>
              </a:ext>
            </a:extLst>
          </p:cNvPr>
          <p:cNvSpPr>
            <a:spLocks noGrp="1"/>
          </p:cNvSpPr>
          <p:nvPr>
            <p:ph sz="quarter" idx="18" hasCustomPrompt="1"/>
          </p:nvPr>
        </p:nvSpPr>
        <p:spPr>
          <a:xfrm>
            <a:off x="637325" y="3665712"/>
            <a:ext cx="4824399" cy="1858296"/>
          </a:xfrm>
        </p:spPr>
        <p:txBody>
          <a:bodyPr anchor="ctr">
            <a:noAutofit/>
          </a:bodyPr>
          <a:lstStyle>
            <a:lvl1pPr marL="342900" indent="-342900" algn="l">
              <a:buFont typeface="Arial" panose="020B0604020202020204" pitchFamily="34" charset="0"/>
              <a:buChar char="•"/>
              <a:defRPr sz="2400" b="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6" name="Content Placeholder 13">
            <a:extLst>
              <a:ext uri="{FF2B5EF4-FFF2-40B4-BE49-F238E27FC236}">
                <a16:creationId xmlns:a16="http://schemas.microsoft.com/office/drawing/2014/main" id="{7D666517-BDDD-E745-9CD1-F1ABA2F4D237}"/>
              </a:ext>
            </a:extLst>
          </p:cNvPr>
          <p:cNvSpPr>
            <a:spLocks noGrp="1"/>
          </p:cNvSpPr>
          <p:nvPr>
            <p:ph sz="quarter" idx="19" hasCustomPrompt="1"/>
          </p:nvPr>
        </p:nvSpPr>
        <p:spPr>
          <a:xfrm>
            <a:off x="6750889" y="3665712"/>
            <a:ext cx="4824399" cy="1858296"/>
          </a:xfrm>
        </p:spPr>
        <p:txBody>
          <a:bodyPr anchor="ctr">
            <a:noAutofit/>
          </a:bodyPr>
          <a:lstStyle>
            <a:lvl1pPr marL="342900" indent="-342900" algn="l">
              <a:buFont typeface="Arial" panose="020B0604020202020204" pitchFamily="34" charset="0"/>
              <a:buChar char="•"/>
              <a:defRPr sz="2400" b="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373159441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6D: Content Grid Multi">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55B8E2BE-9DA2-E345-BC7E-E02EBD926A8B}"/>
              </a:ext>
            </a:extLst>
          </p:cNvPr>
          <p:cNvSpPr txBox="1"/>
          <p:nvPr userDrawn="1"/>
        </p:nvSpPr>
        <p:spPr>
          <a:xfrm>
            <a:off x="6920235" y="4171451"/>
            <a:ext cx="4447528"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Lorem Ipsum</a:t>
            </a:r>
          </a:p>
        </p:txBody>
      </p:sp>
      <p:sp>
        <p:nvSpPr>
          <p:cNvPr id="27" name="TextBox 26">
            <a:extLst>
              <a:ext uri="{FF2B5EF4-FFF2-40B4-BE49-F238E27FC236}">
                <a16:creationId xmlns:a16="http://schemas.microsoft.com/office/drawing/2014/main" id="{8C89C53F-C49E-AC4D-A5DC-99BB804970C8}"/>
              </a:ext>
            </a:extLst>
          </p:cNvPr>
          <p:cNvSpPr txBox="1"/>
          <p:nvPr userDrawn="1"/>
        </p:nvSpPr>
        <p:spPr>
          <a:xfrm>
            <a:off x="822746" y="1038947"/>
            <a:ext cx="4447528"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Lorem Ipsum</a:t>
            </a:r>
          </a:p>
        </p:txBody>
      </p:sp>
      <p:sp>
        <p:nvSpPr>
          <p:cNvPr id="15" name="Rectangle 14">
            <a:extLst>
              <a:ext uri="{FF2B5EF4-FFF2-40B4-BE49-F238E27FC236}">
                <a16:creationId xmlns:a16="http://schemas.microsoft.com/office/drawing/2014/main" id="{04283DE3-C6B2-9A4A-BDD1-C9F91E7053FA}"/>
              </a:ext>
            </a:extLst>
          </p:cNvPr>
          <p:cNvSpPr/>
          <p:nvPr userDrawn="1"/>
        </p:nvSpPr>
        <p:spPr>
          <a:xfrm>
            <a:off x="0" y="0"/>
            <a:ext cx="6099048"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41E2134A-5CA3-254E-AAB3-8E1E2B3B6BA0}"/>
              </a:ext>
            </a:extLst>
          </p:cNvPr>
          <p:cNvSpPr/>
          <p:nvPr userDrawn="1"/>
        </p:nvSpPr>
        <p:spPr>
          <a:xfrm>
            <a:off x="6099048" y="0"/>
            <a:ext cx="6097901"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20C5819-C67F-B747-9FA7-689098EF8919}"/>
              </a:ext>
            </a:extLst>
          </p:cNvPr>
          <p:cNvSpPr/>
          <p:nvPr userDrawn="1"/>
        </p:nvSpPr>
        <p:spPr>
          <a:xfrm>
            <a:off x="0" y="3063240"/>
            <a:ext cx="6099048"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622282D-24EC-6E40-8D00-4247768E5032}"/>
              </a:ext>
            </a:extLst>
          </p:cNvPr>
          <p:cNvSpPr/>
          <p:nvPr userDrawn="1"/>
        </p:nvSpPr>
        <p:spPr>
          <a:xfrm>
            <a:off x="6099048" y="3063240"/>
            <a:ext cx="6092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5341CD6E-237D-C34C-8B8C-2DE7DCDD6199}"/>
              </a:ext>
            </a:extLst>
          </p:cNvPr>
          <p:cNvSpPr>
            <a:spLocks noGrp="1"/>
          </p:cNvSpPr>
          <p:nvPr>
            <p:ph type="ftr" sz="quarter" idx="10"/>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755E3579-8024-E840-9B2D-C15ECF0BE4C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28" name="Content Placeholder 13">
            <a:extLst>
              <a:ext uri="{FF2B5EF4-FFF2-40B4-BE49-F238E27FC236}">
                <a16:creationId xmlns:a16="http://schemas.microsoft.com/office/drawing/2014/main" id="{989838FC-24DD-904A-BD5B-C4CBE27B665A}"/>
              </a:ext>
            </a:extLst>
          </p:cNvPr>
          <p:cNvSpPr>
            <a:spLocks noGrp="1"/>
          </p:cNvSpPr>
          <p:nvPr>
            <p:ph sz="quarter" idx="16" hasCustomPrompt="1"/>
          </p:nvPr>
        </p:nvSpPr>
        <p:spPr>
          <a:xfrm>
            <a:off x="6750889" y="610758"/>
            <a:ext cx="4824399" cy="1858296"/>
          </a:xfrm>
        </p:spPr>
        <p:txBody>
          <a:bodyPr anchor="ctr">
            <a:noAutofit/>
          </a:bodyPr>
          <a:lstStyle>
            <a:lvl1pPr marL="0" indent="0" algn="ctr">
              <a:buNone/>
              <a:defRPr sz="2400"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29" name="Content Placeholder 13">
            <a:extLst>
              <a:ext uri="{FF2B5EF4-FFF2-40B4-BE49-F238E27FC236}">
                <a16:creationId xmlns:a16="http://schemas.microsoft.com/office/drawing/2014/main" id="{D6D3DA66-BFA8-904C-BF2C-5920E38B5D63}"/>
              </a:ext>
            </a:extLst>
          </p:cNvPr>
          <p:cNvSpPr>
            <a:spLocks noGrp="1"/>
          </p:cNvSpPr>
          <p:nvPr>
            <p:ph sz="quarter" idx="17" hasCustomPrompt="1"/>
          </p:nvPr>
        </p:nvSpPr>
        <p:spPr>
          <a:xfrm>
            <a:off x="634310" y="610758"/>
            <a:ext cx="4824399" cy="1858296"/>
          </a:xfrm>
        </p:spPr>
        <p:txBody>
          <a:bodyPr anchor="ctr">
            <a:noAutofit/>
          </a:bodyPr>
          <a:lstStyle>
            <a:lvl1pPr marL="0" indent="0" algn="ctr">
              <a:buNone/>
              <a:defRPr sz="2400" b="1">
                <a:solidFill>
                  <a:schemeClr val="tx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30" name="Content Placeholder 13">
            <a:extLst>
              <a:ext uri="{FF2B5EF4-FFF2-40B4-BE49-F238E27FC236}">
                <a16:creationId xmlns:a16="http://schemas.microsoft.com/office/drawing/2014/main" id="{3AD2CC3D-106B-B145-94FA-C84700580B29}"/>
              </a:ext>
            </a:extLst>
          </p:cNvPr>
          <p:cNvSpPr>
            <a:spLocks noGrp="1"/>
          </p:cNvSpPr>
          <p:nvPr>
            <p:ph sz="quarter" idx="18" hasCustomPrompt="1"/>
          </p:nvPr>
        </p:nvSpPr>
        <p:spPr>
          <a:xfrm>
            <a:off x="637325" y="3665712"/>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
        <p:nvSpPr>
          <p:cNvPr id="31" name="Content Placeholder 13">
            <a:extLst>
              <a:ext uri="{FF2B5EF4-FFF2-40B4-BE49-F238E27FC236}">
                <a16:creationId xmlns:a16="http://schemas.microsoft.com/office/drawing/2014/main" id="{74E020D0-7B6B-E949-AA73-F2505E0A58D3}"/>
              </a:ext>
            </a:extLst>
          </p:cNvPr>
          <p:cNvSpPr>
            <a:spLocks noGrp="1"/>
          </p:cNvSpPr>
          <p:nvPr>
            <p:ph sz="quarter" idx="19" hasCustomPrompt="1"/>
          </p:nvPr>
        </p:nvSpPr>
        <p:spPr>
          <a:xfrm>
            <a:off x="6733325" y="3670364"/>
            <a:ext cx="4824399" cy="1858296"/>
          </a:xfrm>
        </p:spPr>
        <p:txBody>
          <a:bodyPr anchor="ctr">
            <a:noAutofit/>
          </a:bodyPr>
          <a:lstStyle>
            <a:lvl1pPr marL="0" indent="0" algn="ctr">
              <a:buNone/>
              <a:defRPr sz="2400" b="1">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a:t>
            </a:r>
          </a:p>
        </p:txBody>
      </p:sp>
    </p:spTree>
    <p:extLst>
      <p:ext uri="{BB962C8B-B14F-4D97-AF65-F5344CB8AC3E}">
        <p14:creationId xmlns:p14="http://schemas.microsoft.com/office/powerpoint/2010/main" val="396264756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7A: 3Col Text Blu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C2249AA-6350-3D4B-BF12-CF9277734F39}"/>
              </a:ext>
            </a:extLst>
          </p:cNvPr>
          <p:cNvSpPr/>
          <p:nvPr userDrawn="1"/>
        </p:nvSpPr>
        <p:spPr>
          <a:xfrm>
            <a:off x="0" y="0"/>
            <a:ext cx="405993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72971851-B546-1749-AB3D-7BFF839BFB83}"/>
              </a:ext>
            </a:extLst>
          </p:cNvPr>
          <p:cNvSpPr>
            <a:spLocks noGrp="1"/>
          </p:cNvSpPr>
          <p:nvPr>
            <p:ph type="ftr" sz="quarter" idx="1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C5C62988-2B1C-6246-A678-DC3A4D29FF6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31" name="Text Placeholder 2">
            <a:extLst>
              <a:ext uri="{FF2B5EF4-FFF2-40B4-BE49-F238E27FC236}">
                <a16:creationId xmlns:a16="http://schemas.microsoft.com/office/drawing/2014/main" id="{9C77B6D8-AF96-DB44-83FF-1ABE86BFC432}"/>
              </a:ext>
            </a:extLst>
          </p:cNvPr>
          <p:cNvSpPr>
            <a:spLocks noGrp="1"/>
          </p:cNvSpPr>
          <p:nvPr>
            <p:ph type="body" sz="quarter" idx="12" hasCustomPrompt="1"/>
          </p:nvPr>
        </p:nvSpPr>
        <p:spPr>
          <a:xfrm>
            <a:off x="4333005" y="259185"/>
            <a:ext cx="3513799" cy="5608111"/>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32" name="Text Placeholder 2">
            <a:extLst>
              <a:ext uri="{FF2B5EF4-FFF2-40B4-BE49-F238E27FC236}">
                <a16:creationId xmlns:a16="http://schemas.microsoft.com/office/drawing/2014/main" id="{2FC4989A-0FDA-E845-ABDA-9E8343E1E51C}"/>
              </a:ext>
            </a:extLst>
          </p:cNvPr>
          <p:cNvSpPr>
            <a:spLocks noGrp="1"/>
          </p:cNvSpPr>
          <p:nvPr>
            <p:ph type="body" sz="quarter" idx="13" hasCustomPrompt="1"/>
          </p:nvPr>
        </p:nvSpPr>
        <p:spPr>
          <a:xfrm>
            <a:off x="8397513"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33" name="Text Placeholder 2">
            <a:extLst>
              <a:ext uri="{FF2B5EF4-FFF2-40B4-BE49-F238E27FC236}">
                <a16:creationId xmlns:a16="http://schemas.microsoft.com/office/drawing/2014/main" id="{634AA2DF-C1E0-4841-A1C2-FD7AA1895DC1}"/>
              </a:ext>
            </a:extLst>
          </p:cNvPr>
          <p:cNvSpPr>
            <a:spLocks noGrp="1"/>
          </p:cNvSpPr>
          <p:nvPr>
            <p:ph type="body" sz="quarter" idx="14" hasCustomPrompt="1"/>
          </p:nvPr>
        </p:nvSpPr>
        <p:spPr>
          <a:xfrm>
            <a:off x="273069"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124918993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7B: 3Col Text Gree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C2249AA-6350-3D4B-BF12-CF9277734F39}"/>
              </a:ext>
            </a:extLst>
          </p:cNvPr>
          <p:cNvSpPr/>
          <p:nvPr userDrawn="1"/>
        </p:nvSpPr>
        <p:spPr>
          <a:xfrm>
            <a:off x="0" y="0"/>
            <a:ext cx="4059936"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72971851-B546-1749-AB3D-7BFF839BFB83}"/>
              </a:ext>
            </a:extLst>
          </p:cNvPr>
          <p:cNvSpPr>
            <a:spLocks noGrp="1"/>
          </p:cNvSpPr>
          <p:nvPr>
            <p:ph type="ftr" sz="quarter" idx="1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C5C62988-2B1C-6246-A678-DC3A4D29FF6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31" name="Text Placeholder 2">
            <a:extLst>
              <a:ext uri="{FF2B5EF4-FFF2-40B4-BE49-F238E27FC236}">
                <a16:creationId xmlns:a16="http://schemas.microsoft.com/office/drawing/2014/main" id="{9C77B6D8-AF96-DB44-83FF-1ABE86BFC432}"/>
              </a:ext>
            </a:extLst>
          </p:cNvPr>
          <p:cNvSpPr>
            <a:spLocks noGrp="1"/>
          </p:cNvSpPr>
          <p:nvPr>
            <p:ph type="body" sz="quarter" idx="12" hasCustomPrompt="1"/>
          </p:nvPr>
        </p:nvSpPr>
        <p:spPr>
          <a:xfrm>
            <a:off x="4333005" y="259185"/>
            <a:ext cx="3513799" cy="5608111"/>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32" name="Text Placeholder 2">
            <a:extLst>
              <a:ext uri="{FF2B5EF4-FFF2-40B4-BE49-F238E27FC236}">
                <a16:creationId xmlns:a16="http://schemas.microsoft.com/office/drawing/2014/main" id="{2FC4989A-0FDA-E845-ABDA-9E8343E1E51C}"/>
              </a:ext>
            </a:extLst>
          </p:cNvPr>
          <p:cNvSpPr>
            <a:spLocks noGrp="1"/>
          </p:cNvSpPr>
          <p:nvPr>
            <p:ph type="body" sz="quarter" idx="13" hasCustomPrompt="1"/>
          </p:nvPr>
        </p:nvSpPr>
        <p:spPr>
          <a:xfrm>
            <a:off x="8397513"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33" name="Text Placeholder 2">
            <a:extLst>
              <a:ext uri="{FF2B5EF4-FFF2-40B4-BE49-F238E27FC236}">
                <a16:creationId xmlns:a16="http://schemas.microsoft.com/office/drawing/2014/main" id="{634AA2DF-C1E0-4841-A1C2-FD7AA1895DC1}"/>
              </a:ext>
            </a:extLst>
          </p:cNvPr>
          <p:cNvSpPr>
            <a:spLocks noGrp="1"/>
          </p:cNvSpPr>
          <p:nvPr>
            <p:ph type="body" sz="quarter" idx="14" hasCustomPrompt="1"/>
          </p:nvPr>
        </p:nvSpPr>
        <p:spPr>
          <a:xfrm>
            <a:off x="273069"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337552100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7C: 3Col Text Orange/Yellow">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C2249AA-6350-3D4B-BF12-CF9277734F39}"/>
              </a:ext>
            </a:extLst>
          </p:cNvPr>
          <p:cNvSpPr/>
          <p:nvPr userDrawn="1"/>
        </p:nvSpPr>
        <p:spPr>
          <a:xfrm>
            <a:off x="0" y="0"/>
            <a:ext cx="405993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72971851-B546-1749-AB3D-7BFF839BFB83}"/>
              </a:ext>
            </a:extLst>
          </p:cNvPr>
          <p:cNvSpPr>
            <a:spLocks noGrp="1"/>
          </p:cNvSpPr>
          <p:nvPr>
            <p:ph type="ftr" sz="quarter" idx="1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C5C62988-2B1C-6246-A678-DC3A4D29FF6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31" name="Text Placeholder 2">
            <a:extLst>
              <a:ext uri="{FF2B5EF4-FFF2-40B4-BE49-F238E27FC236}">
                <a16:creationId xmlns:a16="http://schemas.microsoft.com/office/drawing/2014/main" id="{9C77B6D8-AF96-DB44-83FF-1ABE86BFC432}"/>
              </a:ext>
            </a:extLst>
          </p:cNvPr>
          <p:cNvSpPr>
            <a:spLocks noGrp="1"/>
          </p:cNvSpPr>
          <p:nvPr>
            <p:ph type="body" sz="quarter" idx="12" hasCustomPrompt="1"/>
          </p:nvPr>
        </p:nvSpPr>
        <p:spPr>
          <a:xfrm>
            <a:off x="4333005" y="259185"/>
            <a:ext cx="3513799" cy="5608111"/>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32" name="Text Placeholder 2">
            <a:extLst>
              <a:ext uri="{FF2B5EF4-FFF2-40B4-BE49-F238E27FC236}">
                <a16:creationId xmlns:a16="http://schemas.microsoft.com/office/drawing/2014/main" id="{2FC4989A-0FDA-E845-ABDA-9E8343E1E51C}"/>
              </a:ext>
            </a:extLst>
          </p:cNvPr>
          <p:cNvSpPr>
            <a:spLocks noGrp="1"/>
          </p:cNvSpPr>
          <p:nvPr>
            <p:ph type="body" sz="quarter" idx="13" hasCustomPrompt="1"/>
          </p:nvPr>
        </p:nvSpPr>
        <p:spPr>
          <a:xfrm>
            <a:off x="8397513"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33" name="Text Placeholder 2">
            <a:extLst>
              <a:ext uri="{FF2B5EF4-FFF2-40B4-BE49-F238E27FC236}">
                <a16:creationId xmlns:a16="http://schemas.microsoft.com/office/drawing/2014/main" id="{634AA2DF-C1E0-4841-A1C2-FD7AA1895DC1}"/>
              </a:ext>
            </a:extLst>
          </p:cNvPr>
          <p:cNvSpPr>
            <a:spLocks noGrp="1"/>
          </p:cNvSpPr>
          <p:nvPr>
            <p:ph type="body" sz="quarter" idx="14" hasCustomPrompt="1"/>
          </p:nvPr>
        </p:nvSpPr>
        <p:spPr>
          <a:xfrm>
            <a:off x="273069"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6362056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8A: 3Col Bold + Subhead Text Blu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B9C1361-0D58-AC47-94BD-AF75CE21FB1B}"/>
              </a:ext>
            </a:extLst>
          </p:cNvPr>
          <p:cNvSpPr/>
          <p:nvPr userDrawn="1"/>
        </p:nvSpPr>
        <p:spPr>
          <a:xfrm>
            <a:off x="0" y="0"/>
            <a:ext cx="405993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11A369-FDB2-3746-80D8-ACF7E094D235}"/>
              </a:ext>
            </a:extLst>
          </p:cNvPr>
          <p:cNvSpPr/>
          <p:nvPr userDrawn="1"/>
        </p:nvSpPr>
        <p:spPr>
          <a:xfrm>
            <a:off x="8122920" y="0"/>
            <a:ext cx="4069080"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6" y="0"/>
            <a:ext cx="4059936"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 Placeholder 2">
            <a:extLst>
              <a:ext uri="{FF2B5EF4-FFF2-40B4-BE49-F238E27FC236}">
                <a16:creationId xmlns:a16="http://schemas.microsoft.com/office/drawing/2014/main" id="{11876792-0D39-D94C-90B8-59DC76CBAE35}"/>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39AE76EA-7F83-1F46-B240-3AADDED885BE}"/>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9" name="Text Placeholder 2">
            <a:extLst>
              <a:ext uri="{FF2B5EF4-FFF2-40B4-BE49-F238E27FC236}">
                <a16:creationId xmlns:a16="http://schemas.microsoft.com/office/drawing/2014/main" id="{4ADE6178-4E55-4544-9A48-AB34DBD3D3EE}"/>
              </a:ext>
            </a:extLst>
          </p:cNvPr>
          <p:cNvSpPr>
            <a:spLocks noGrp="1"/>
          </p:cNvSpPr>
          <p:nvPr>
            <p:ph type="body" sz="quarter" idx="14" hasCustomPrompt="1"/>
          </p:nvPr>
        </p:nvSpPr>
        <p:spPr>
          <a:xfrm>
            <a:off x="8392940"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40" name="Text Placeholder 2">
            <a:extLst>
              <a:ext uri="{FF2B5EF4-FFF2-40B4-BE49-F238E27FC236}">
                <a16:creationId xmlns:a16="http://schemas.microsoft.com/office/drawing/2014/main" id="{0962921D-11DE-654E-9EAD-D3BE79FA535C}"/>
              </a:ext>
            </a:extLst>
          </p:cNvPr>
          <p:cNvSpPr>
            <a:spLocks noGrp="1"/>
          </p:cNvSpPr>
          <p:nvPr>
            <p:ph type="body" sz="quarter" idx="15" hasCustomPrompt="1"/>
          </p:nvPr>
        </p:nvSpPr>
        <p:spPr>
          <a:xfrm>
            <a:off x="8392940"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1" name="Text Placeholder 2">
            <a:extLst>
              <a:ext uri="{FF2B5EF4-FFF2-40B4-BE49-F238E27FC236}">
                <a16:creationId xmlns:a16="http://schemas.microsoft.com/office/drawing/2014/main" id="{B5994E3C-2D92-5943-8A52-C98317287E21}"/>
              </a:ext>
            </a:extLst>
          </p:cNvPr>
          <p:cNvSpPr>
            <a:spLocks noGrp="1"/>
          </p:cNvSpPr>
          <p:nvPr>
            <p:ph type="body" sz="quarter" idx="16" hasCustomPrompt="1"/>
          </p:nvPr>
        </p:nvSpPr>
        <p:spPr>
          <a:xfrm>
            <a:off x="434016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42" name="Text Placeholder 2">
            <a:extLst>
              <a:ext uri="{FF2B5EF4-FFF2-40B4-BE49-F238E27FC236}">
                <a16:creationId xmlns:a16="http://schemas.microsoft.com/office/drawing/2014/main" id="{25CB3D8B-ADDB-4949-88A0-7D83996A9806}"/>
              </a:ext>
            </a:extLst>
          </p:cNvPr>
          <p:cNvSpPr>
            <a:spLocks noGrp="1"/>
          </p:cNvSpPr>
          <p:nvPr>
            <p:ph type="body" sz="quarter" idx="17" hasCustomPrompt="1"/>
          </p:nvPr>
        </p:nvSpPr>
        <p:spPr>
          <a:xfrm>
            <a:off x="434016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4F749F62-EE5C-164E-8F07-EA84BAAEE2D6}"/>
              </a:ext>
            </a:extLst>
          </p:cNvPr>
          <p:cNvSpPr>
            <a:spLocks noGrp="1"/>
          </p:cNvSpPr>
          <p:nvPr>
            <p:ph type="ftr" sz="quarter" idx="18"/>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09BDD7E-EE2A-C044-B393-C4B96D450795}"/>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77243953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8B: 3Col Bold + Subhead Text Gree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B9C1361-0D58-AC47-94BD-AF75CE21FB1B}"/>
              </a:ext>
            </a:extLst>
          </p:cNvPr>
          <p:cNvSpPr/>
          <p:nvPr userDrawn="1"/>
        </p:nvSpPr>
        <p:spPr>
          <a:xfrm>
            <a:off x="0" y="0"/>
            <a:ext cx="4059936"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11A369-FDB2-3746-80D8-ACF7E094D235}"/>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6" y="0"/>
            <a:ext cx="4059936"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 Placeholder 2">
            <a:extLst>
              <a:ext uri="{FF2B5EF4-FFF2-40B4-BE49-F238E27FC236}">
                <a16:creationId xmlns:a16="http://schemas.microsoft.com/office/drawing/2014/main" id="{11876792-0D39-D94C-90B8-59DC76CBAE35}"/>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39AE76EA-7F83-1F46-B240-3AADDED885BE}"/>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9" name="Text Placeholder 2">
            <a:extLst>
              <a:ext uri="{FF2B5EF4-FFF2-40B4-BE49-F238E27FC236}">
                <a16:creationId xmlns:a16="http://schemas.microsoft.com/office/drawing/2014/main" id="{4ADE6178-4E55-4544-9A48-AB34DBD3D3EE}"/>
              </a:ext>
            </a:extLst>
          </p:cNvPr>
          <p:cNvSpPr>
            <a:spLocks noGrp="1"/>
          </p:cNvSpPr>
          <p:nvPr>
            <p:ph type="body" sz="quarter" idx="14" hasCustomPrompt="1"/>
          </p:nvPr>
        </p:nvSpPr>
        <p:spPr>
          <a:xfrm>
            <a:off x="8392940"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40" name="Text Placeholder 2">
            <a:extLst>
              <a:ext uri="{FF2B5EF4-FFF2-40B4-BE49-F238E27FC236}">
                <a16:creationId xmlns:a16="http://schemas.microsoft.com/office/drawing/2014/main" id="{0962921D-11DE-654E-9EAD-D3BE79FA535C}"/>
              </a:ext>
            </a:extLst>
          </p:cNvPr>
          <p:cNvSpPr>
            <a:spLocks noGrp="1"/>
          </p:cNvSpPr>
          <p:nvPr>
            <p:ph type="body" sz="quarter" idx="15" hasCustomPrompt="1"/>
          </p:nvPr>
        </p:nvSpPr>
        <p:spPr>
          <a:xfrm>
            <a:off x="8392940"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1" name="Text Placeholder 2">
            <a:extLst>
              <a:ext uri="{FF2B5EF4-FFF2-40B4-BE49-F238E27FC236}">
                <a16:creationId xmlns:a16="http://schemas.microsoft.com/office/drawing/2014/main" id="{B5994E3C-2D92-5943-8A52-C98317287E21}"/>
              </a:ext>
            </a:extLst>
          </p:cNvPr>
          <p:cNvSpPr>
            <a:spLocks noGrp="1"/>
          </p:cNvSpPr>
          <p:nvPr>
            <p:ph type="body" sz="quarter" idx="16" hasCustomPrompt="1"/>
          </p:nvPr>
        </p:nvSpPr>
        <p:spPr>
          <a:xfrm>
            <a:off x="434016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42" name="Text Placeholder 2">
            <a:extLst>
              <a:ext uri="{FF2B5EF4-FFF2-40B4-BE49-F238E27FC236}">
                <a16:creationId xmlns:a16="http://schemas.microsoft.com/office/drawing/2014/main" id="{25CB3D8B-ADDB-4949-88A0-7D83996A9806}"/>
              </a:ext>
            </a:extLst>
          </p:cNvPr>
          <p:cNvSpPr>
            <a:spLocks noGrp="1"/>
          </p:cNvSpPr>
          <p:nvPr>
            <p:ph type="body" sz="quarter" idx="17" hasCustomPrompt="1"/>
          </p:nvPr>
        </p:nvSpPr>
        <p:spPr>
          <a:xfrm>
            <a:off x="434016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4F749F62-EE5C-164E-8F07-EA84BAAEE2D6}"/>
              </a:ext>
            </a:extLst>
          </p:cNvPr>
          <p:cNvSpPr>
            <a:spLocks noGrp="1"/>
          </p:cNvSpPr>
          <p:nvPr>
            <p:ph type="ftr" sz="quarter" idx="18"/>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09BDD7E-EE2A-C044-B393-C4B96D450795}"/>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41176060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8C: 3Col Bold + Subhead Text Orange/Yellow">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B9C1361-0D58-AC47-94BD-AF75CE21FB1B}"/>
              </a:ext>
            </a:extLst>
          </p:cNvPr>
          <p:cNvSpPr/>
          <p:nvPr userDrawn="1"/>
        </p:nvSpPr>
        <p:spPr>
          <a:xfrm>
            <a:off x="0" y="0"/>
            <a:ext cx="405993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F11A369-FDB2-3746-80D8-ACF7E094D235}"/>
              </a:ext>
            </a:extLst>
          </p:cNvPr>
          <p:cNvSpPr/>
          <p:nvPr userDrawn="1"/>
        </p:nvSpPr>
        <p:spPr>
          <a:xfrm>
            <a:off x="8119872" y="0"/>
            <a:ext cx="406908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6"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 Placeholder 2">
            <a:extLst>
              <a:ext uri="{FF2B5EF4-FFF2-40B4-BE49-F238E27FC236}">
                <a16:creationId xmlns:a16="http://schemas.microsoft.com/office/drawing/2014/main" id="{11876792-0D39-D94C-90B8-59DC76CBAE35}"/>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39AE76EA-7F83-1F46-B240-3AADDED885BE}"/>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9" name="Text Placeholder 2">
            <a:extLst>
              <a:ext uri="{FF2B5EF4-FFF2-40B4-BE49-F238E27FC236}">
                <a16:creationId xmlns:a16="http://schemas.microsoft.com/office/drawing/2014/main" id="{4ADE6178-4E55-4544-9A48-AB34DBD3D3EE}"/>
              </a:ext>
            </a:extLst>
          </p:cNvPr>
          <p:cNvSpPr>
            <a:spLocks noGrp="1"/>
          </p:cNvSpPr>
          <p:nvPr>
            <p:ph type="body" sz="quarter" idx="14" hasCustomPrompt="1"/>
          </p:nvPr>
        </p:nvSpPr>
        <p:spPr>
          <a:xfrm>
            <a:off x="8392940"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40" name="Text Placeholder 2">
            <a:extLst>
              <a:ext uri="{FF2B5EF4-FFF2-40B4-BE49-F238E27FC236}">
                <a16:creationId xmlns:a16="http://schemas.microsoft.com/office/drawing/2014/main" id="{0962921D-11DE-654E-9EAD-D3BE79FA535C}"/>
              </a:ext>
            </a:extLst>
          </p:cNvPr>
          <p:cNvSpPr>
            <a:spLocks noGrp="1"/>
          </p:cNvSpPr>
          <p:nvPr>
            <p:ph type="body" sz="quarter" idx="15" hasCustomPrompt="1"/>
          </p:nvPr>
        </p:nvSpPr>
        <p:spPr>
          <a:xfrm>
            <a:off x="8392940"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1" name="Text Placeholder 2">
            <a:extLst>
              <a:ext uri="{FF2B5EF4-FFF2-40B4-BE49-F238E27FC236}">
                <a16:creationId xmlns:a16="http://schemas.microsoft.com/office/drawing/2014/main" id="{B5994E3C-2D92-5943-8A52-C98317287E21}"/>
              </a:ext>
            </a:extLst>
          </p:cNvPr>
          <p:cNvSpPr>
            <a:spLocks noGrp="1"/>
          </p:cNvSpPr>
          <p:nvPr>
            <p:ph type="body" sz="quarter" idx="16" hasCustomPrompt="1"/>
          </p:nvPr>
        </p:nvSpPr>
        <p:spPr>
          <a:xfrm>
            <a:off x="434016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42" name="Text Placeholder 2">
            <a:extLst>
              <a:ext uri="{FF2B5EF4-FFF2-40B4-BE49-F238E27FC236}">
                <a16:creationId xmlns:a16="http://schemas.microsoft.com/office/drawing/2014/main" id="{25CB3D8B-ADDB-4949-88A0-7D83996A9806}"/>
              </a:ext>
            </a:extLst>
          </p:cNvPr>
          <p:cNvSpPr>
            <a:spLocks noGrp="1"/>
          </p:cNvSpPr>
          <p:nvPr>
            <p:ph type="body" sz="quarter" idx="17" hasCustomPrompt="1"/>
          </p:nvPr>
        </p:nvSpPr>
        <p:spPr>
          <a:xfrm>
            <a:off x="434016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4F749F62-EE5C-164E-8F07-EA84BAAEE2D6}"/>
              </a:ext>
            </a:extLst>
          </p:cNvPr>
          <p:cNvSpPr>
            <a:spLocks noGrp="1"/>
          </p:cNvSpPr>
          <p:nvPr>
            <p:ph type="ftr" sz="quarter" idx="18"/>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309BDD7E-EE2A-C044-B393-C4B96D450795}"/>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30682777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9A: 3Col Content + Text and Image Blu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FB3EF95-9E96-9949-AF3E-DE48840EA0E3}"/>
              </a:ext>
            </a:extLst>
          </p:cNvPr>
          <p:cNvSpPr/>
          <p:nvPr userDrawn="1"/>
        </p:nvSpPr>
        <p:spPr>
          <a:xfrm>
            <a:off x="0" y="0"/>
            <a:ext cx="405993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0CA30AF-663A-AA41-AFD7-A73C73F35DA3}"/>
              </a:ext>
            </a:extLst>
          </p:cNvPr>
          <p:cNvSpPr/>
          <p:nvPr userDrawn="1"/>
        </p:nvSpPr>
        <p:spPr>
          <a:xfrm>
            <a:off x="8119872" y="0"/>
            <a:ext cx="4069080" cy="61099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CD44A105-DDA3-3045-B8AC-DCAA2ACCDC9B}"/>
              </a:ext>
            </a:extLst>
          </p:cNvPr>
          <p:cNvSpPr>
            <a:spLocks noGrp="1"/>
          </p:cNvSpPr>
          <p:nvPr>
            <p:ph type="pic" sz="quarter" idx="10"/>
          </p:nvPr>
        </p:nvSpPr>
        <p:spPr>
          <a:xfrm>
            <a:off x="4059935" y="-1"/>
            <a:ext cx="4059937" cy="6109909"/>
          </a:xfrm>
        </p:spPr>
        <p:txBody>
          <a:bodyPr/>
          <a:lstStyle/>
          <a:p>
            <a:endParaRPr lang="en-US" dirty="0"/>
          </a:p>
        </p:txBody>
      </p:sp>
      <p:sp>
        <p:nvSpPr>
          <p:cNvPr id="34" name="Text Placeholder 2">
            <a:extLst>
              <a:ext uri="{FF2B5EF4-FFF2-40B4-BE49-F238E27FC236}">
                <a16:creationId xmlns:a16="http://schemas.microsoft.com/office/drawing/2014/main" id="{E9C2549F-7222-3A41-983A-F0A4923DA852}"/>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622BD3AC-95B9-C547-B551-14C0A6CF2B1C}"/>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4FD400F6-EE04-9640-9869-F854F0F13375}"/>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1AA217A7-7ABF-B74A-9F68-AC8594B624A6}"/>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4763069A-25F3-2543-A723-42B4235A81CB}"/>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A2AB8419-798B-9D49-B65C-874F9F7D21BB}"/>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32540467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9B: 3Col Content + Text and Image Gree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FB3EF95-9E96-9949-AF3E-DE48840EA0E3}"/>
              </a:ext>
            </a:extLst>
          </p:cNvPr>
          <p:cNvSpPr/>
          <p:nvPr userDrawn="1"/>
        </p:nvSpPr>
        <p:spPr>
          <a:xfrm>
            <a:off x="0" y="0"/>
            <a:ext cx="4059936" cy="61099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0CA30AF-663A-AA41-AFD7-A73C73F35DA3}"/>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CD44A105-DDA3-3045-B8AC-DCAA2ACCDC9B}"/>
              </a:ext>
            </a:extLst>
          </p:cNvPr>
          <p:cNvSpPr>
            <a:spLocks noGrp="1"/>
          </p:cNvSpPr>
          <p:nvPr>
            <p:ph type="pic" sz="quarter" idx="10"/>
          </p:nvPr>
        </p:nvSpPr>
        <p:spPr>
          <a:xfrm>
            <a:off x="4059935" y="-1"/>
            <a:ext cx="4059937" cy="6109909"/>
          </a:xfrm>
        </p:spPr>
        <p:txBody>
          <a:bodyPr/>
          <a:lstStyle/>
          <a:p>
            <a:endParaRPr lang="en-US" dirty="0"/>
          </a:p>
        </p:txBody>
      </p:sp>
      <p:sp>
        <p:nvSpPr>
          <p:cNvPr id="34" name="Text Placeholder 2">
            <a:extLst>
              <a:ext uri="{FF2B5EF4-FFF2-40B4-BE49-F238E27FC236}">
                <a16:creationId xmlns:a16="http://schemas.microsoft.com/office/drawing/2014/main" id="{E9C2549F-7222-3A41-983A-F0A4923DA852}"/>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622BD3AC-95B9-C547-B551-14C0A6CF2B1C}"/>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4FD400F6-EE04-9640-9869-F854F0F13375}"/>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1AA217A7-7ABF-B74A-9F68-AC8594B624A6}"/>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4763069A-25F3-2543-A723-42B4235A81CB}"/>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A2AB8419-798B-9D49-B65C-874F9F7D21BB}"/>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70725506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9C: 3Col Content + Text and Image Orang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FB3EF95-9E96-9949-AF3E-DE48840EA0E3}"/>
              </a:ext>
            </a:extLst>
          </p:cNvPr>
          <p:cNvSpPr/>
          <p:nvPr userDrawn="1"/>
        </p:nvSpPr>
        <p:spPr>
          <a:xfrm>
            <a:off x="0"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0CA30AF-663A-AA41-AFD7-A73C73F35DA3}"/>
              </a:ext>
            </a:extLst>
          </p:cNvPr>
          <p:cNvSpPr/>
          <p:nvPr userDrawn="1"/>
        </p:nvSpPr>
        <p:spPr>
          <a:xfrm>
            <a:off x="8119872" y="0"/>
            <a:ext cx="4069080" cy="6109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CD44A105-DDA3-3045-B8AC-DCAA2ACCDC9B}"/>
              </a:ext>
            </a:extLst>
          </p:cNvPr>
          <p:cNvSpPr>
            <a:spLocks noGrp="1"/>
          </p:cNvSpPr>
          <p:nvPr>
            <p:ph type="pic" sz="quarter" idx="10"/>
          </p:nvPr>
        </p:nvSpPr>
        <p:spPr>
          <a:xfrm>
            <a:off x="4059935" y="-1"/>
            <a:ext cx="4059937" cy="6109909"/>
          </a:xfrm>
        </p:spPr>
        <p:txBody>
          <a:bodyPr/>
          <a:lstStyle/>
          <a:p>
            <a:endParaRPr lang="en-US" dirty="0"/>
          </a:p>
        </p:txBody>
      </p:sp>
      <p:sp>
        <p:nvSpPr>
          <p:cNvPr id="34" name="Text Placeholder 2">
            <a:extLst>
              <a:ext uri="{FF2B5EF4-FFF2-40B4-BE49-F238E27FC236}">
                <a16:creationId xmlns:a16="http://schemas.microsoft.com/office/drawing/2014/main" id="{E9C2549F-7222-3A41-983A-F0A4923DA852}"/>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622BD3AC-95B9-C547-B551-14C0A6CF2B1C}"/>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4FD400F6-EE04-9640-9869-F854F0F13375}"/>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1AA217A7-7ABF-B74A-9F68-AC8594B624A6}"/>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4763069A-25F3-2543-A723-42B4235A81CB}"/>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A2AB8419-798B-9D49-B65C-874F9F7D21BB}"/>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37745151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9D: 3Col Content + Text and Image Yellow">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D44A105-DDA3-3045-B8AC-DCAA2ACCDC9B}"/>
              </a:ext>
            </a:extLst>
          </p:cNvPr>
          <p:cNvSpPr>
            <a:spLocks noGrp="1"/>
          </p:cNvSpPr>
          <p:nvPr>
            <p:ph type="pic" sz="quarter" idx="10"/>
          </p:nvPr>
        </p:nvSpPr>
        <p:spPr>
          <a:xfrm>
            <a:off x="4059935" y="-1"/>
            <a:ext cx="4059937" cy="6109909"/>
          </a:xfrm>
        </p:spPr>
        <p:txBody>
          <a:bodyPr/>
          <a:lstStyle/>
          <a:p>
            <a:endParaRPr lang="en-US" dirty="0"/>
          </a:p>
        </p:txBody>
      </p:sp>
      <p:sp>
        <p:nvSpPr>
          <p:cNvPr id="17" name="Rectangle 16">
            <a:extLst>
              <a:ext uri="{FF2B5EF4-FFF2-40B4-BE49-F238E27FC236}">
                <a16:creationId xmlns:a16="http://schemas.microsoft.com/office/drawing/2014/main" id="{2FB3EF95-9E96-9949-AF3E-DE48840EA0E3}"/>
              </a:ext>
            </a:extLst>
          </p:cNvPr>
          <p:cNvSpPr/>
          <p:nvPr userDrawn="1"/>
        </p:nvSpPr>
        <p:spPr>
          <a:xfrm>
            <a:off x="0" y="0"/>
            <a:ext cx="405993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0CA30AF-663A-AA41-AFD7-A73C73F35DA3}"/>
              </a:ext>
            </a:extLst>
          </p:cNvPr>
          <p:cNvSpPr/>
          <p:nvPr userDrawn="1"/>
        </p:nvSpPr>
        <p:spPr>
          <a:xfrm>
            <a:off x="8119872" y="0"/>
            <a:ext cx="406908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E9C2549F-7222-3A41-983A-F0A4923DA852}"/>
              </a:ext>
            </a:extLst>
          </p:cNvPr>
          <p:cNvSpPr>
            <a:spLocks noGrp="1"/>
          </p:cNvSpPr>
          <p:nvPr>
            <p:ph type="body" sz="quarter" idx="12" hasCustomPrompt="1"/>
          </p:nvPr>
        </p:nvSpPr>
        <p:spPr>
          <a:xfrm>
            <a:off x="273069"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622BD3AC-95B9-C547-B551-14C0A6CF2B1C}"/>
              </a:ext>
            </a:extLst>
          </p:cNvPr>
          <p:cNvSpPr>
            <a:spLocks noGrp="1"/>
          </p:cNvSpPr>
          <p:nvPr>
            <p:ph type="body" sz="quarter" idx="13" hasCustomPrompt="1"/>
          </p:nvPr>
        </p:nvSpPr>
        <p:spPr>
          <a:xfrm>
            <a:off x="273069"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4FD400F6-EE04-9640-9869-F854F0F13375}"/>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1AA217A7-7ABF-B74A-9F68-AC8594B624A6}"/>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4763069A-25F3-2543-A723-42B4235A81CB}"/>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A2AB8419-798B-9D49-B65C-874F9F7D21BB}"/>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739006883"/>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0A: 3Col 2 Images + Tex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19873" y="0"/>
            <a:ext cx="4072128"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1" y="-1"/>
            <a:ext cx="4059745"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59937"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222271470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0B: 3Col 2 Images + Text Gree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19875" y="0"/>
            <a:ext cx="4072126"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0" y="-1"/>
            <a:ext cx="4059238"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60127"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54350309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C: 3Col 2 Images + Text Oran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20063" y="0"/>
            <a:ext cx="4071937"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0" y="-1"/>
            <a:ext cx="4059238"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60128"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97305386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0D: 3Col 2 Images + Text Yellow">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19875" y="0"/>
            <a:ext cx="4072126"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0" y="-1"/>
            <a:ext cx="4059238"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60127"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208360297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E: 3Col 2 Images + Tex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19875" y="0"/>
            <a:ext cx="4072126"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0" y="-1"/>
            <a:ext cx="4059238"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60127"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bg1"/>
                </a:solidFill>
              </a:defRPr>
            </a:lvl1pPr>
          </a:lstStyle>
          <a:p>
            <a:pPr lvl="0"/>
            <a:r>
              <a:rPr lang="en-US" dirty="0"/>
              <a:t>Click to add text</a:t>
            </a:r>
          </a:p>
        </p:txBody>
      </p:sp>
    </p:spTree>
    <p:extLst>
      <p:ext uri="{BB962C8B-B14F-4D97-AF65-F5344CB8AC3E}">
        <p14:creationId xmlns:p14="http://schemas.microsoft.com/office/powerpoint/2010/main" val="11485562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F: 3Col 2 Images + Text Green">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CA1DA8EF-E8DC-C24A-9D24-A76C2BC95D24}"/>
              </a:ext>
            </a:extLst>
          </p:cNvPr>
          <p:cNvSpPr>
            <a:spLocks noGrp="1"/>
          </p:cNvSpPr>
          <p:nvPr>
            <p:ph type="pic" sz="quarter" idx="11"/>
          </p:nvPr>
        </p:nvSpPr>
        <p:spPr>
          <a:xfrm>
            <a:off x="8119875" y="0"/>
            <a:ext cx="4072126" cy="6110288"/>
          </a:xfrm>
        </p:spPr>
        <p:txBody>
          <a:bodyPr/>
          <a:lstStyle/>
          <a:p>
            <a:endParaRPr lang="en-US" dirty="0"/>
          </a:p>
        </p:txBody>
      </p:sp>
      <p:sp>
        <p:nvSpPr>
          <p:cNvPr id="3" name="Picture Placeholder 2">
            <a:extLst>
              <a:ext uri="{FF2B5EF4-FFF2-40B4-BE49-F238E27FC236}">
                <a16:creationId xmlns:a16="http://schemas.microsoft.com/office/drawing/2014/main" id="{1B4DDD92-A589-CF40-AE15-B76DD1B9766E}"/>
              </a:ext>
            </a:extLst>
          </p:cNvPr>
          <p:cNvSpPr>
            <a:spLocks noGrp="1"/>
          </p:cNvSpPr>
          <p:nvPr>
            <p:ph type="pic" sz="quarter" idx="10"/>
          </p:nvPr>
        </p:nvSpPr>
        <p:spPr>
          <a:xfrm>
            <a:off x="0" y="-1"/>
            <a:ext cx="4059238" cy="6109910"/>
          </a:xfrm>
        </p:spPr>
        <p:txBody>
          <a:bodyPr/>
          <a:lstStyle/>
          <a:p>
            <a:endParaRPr lang="en-US" dirty="0"/>
          </a:p>
        </p:txBody>
      </p:sp>
      <p:sp>
        <p:nvSpPr>
          <p:cNvPr id="18" name="Rectangle 17">
            <a:extLst>
              <a:ext uri="{FF2B5EF4-FFF2-40B4-BE49-F238E27FC236}">
                <a16:creationId xmlns:a16="http://schemas.microsoft.com/office/drawing/2014/main" id="{7D234D60-9600-4F4E-9DD9-C648A5DEE14C}"/>
              </a:ext>
            </a:extLst>
          </p:cNvPr>
          <p:cNvSpPr/>
          <p:nvPr userDrawn="1"/>
        </p:nvSpPr>
        <p:spPr>
          <a:xfrm>
            <a:off x="4059935" y="0"/>
            <a:ext cx="4060127"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95F78E3-25CE-3B46-8ED1-1CE3BD6BB398}"/>
              </a:ext>
            </a:extLst>
          </p:cNvPr>
          <p:cNvSpPr>
            <a:spLocks noGrp="1"/>
          </p:cNvSpPr>
          <p:nvPr>
            <p:ph type="ftr" sz="quarter" idx="12"/>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5761B8A7-B2CD-084B-9145-F031036A2A13}"/>
              </a:ext>
            </a:extLst>
          </p:cNvPr>
          <p:cNvSpPr>
            <a:spLocks noGrp="1"/>
          </p:cNvSpPr>
          <p:nvPr>
            <p:ph type="sldNum" sz="quarter" idx="13"/>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1CAEBF2D-310B-4E4D-9686-C64695292388}"/>
              </a:ext>
            </a:extLst>
          </p:cNvPr>
          <p:cNvSpPr>
            <a:spLocks noGrp="1"/>
          </p:cNvSpPr>
          <p:nvPr>
            <p:ph type="body" sz="quarter" idx="14" hasCustomPrompt="1"/>
          </p:nvPr>
        </p:nvSpPr>
        <p:spPr>
          <a:xfrm>
            <a:off x="4333005" y="259185"/>
            <a:ext cx="3513799" cy="5608111"/>
          </a:xfrm>
        </p:spPr>
        <p:txBody>
          <a:bodyPr anchor="ctr">
            <a:noAutofit/>
          </a:bodyPr>
          <a:lstStyle>
            <a:lvl1pPr marL="0" indent="0" algn="ctr">
              <a:buNone/>
              <a:defRPr sz="2400" b="1">
                <a:solidFill>
                  <a:schemeClr val="bg1"/>
                </a:solidFill>
              </a:defRPr>
            </a:lvl1pPr>
          </a:lstStyle>
          <a:p>
            <a:pPr lvl="0"/>
            <a:r>
              <a:rPr lang="en-US" dirty="0"/>
              <a:t>Click to add text</a:t>
            </a:r>
          </a:p>
        </p:txBody>
      </p:sp>
    </p:spTree>
    <p:extLst>
      <p:ext uri="{BB962C8B-B14F-4D97-AF65-F5344CB8AC3E}">
        <p14:creationId xmlns:p14="http://schemas.microsoft.com/office/powerpoint/2010/main" val="311363906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1A: 3Col 1 Image + 2Text Blue">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84B07D59-97F8-2E4A-B3A8-0239ADEF2E38}"/>
              </a:ext>
            </a:extLst>
          </p:cNvPr>
          <p:cNvSpPr>
            <a:spLocks noGrp="1"/>
          </p:cNvSpPr>
          <p:nvPr>
            <p:ph type="pic" sz="quarter" idx="10"/>
          </p:nvPr>
        </p:nvSpPr>
        <p:spPr>
          <a:xfrm>
            <a:off x="0" y="0"/>
            <a:ext cx="4059238" cy="6109909"/>
          </a:xfrm>
        </p:spPr>
        <p:txBody>
          <a:bodyPr/>
          <a:lstStyle/>
          <a:p>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id="{C8FB1F64-6DE4-5E4E-A25D-47752C8EC8F1}"/>
              </a:ext>
            </a:extLst>
          </p:cNvPr>
          <p:cNvSpPr>
            <a:spLocks noGrp="1"/>
          </p:cNvSpPr>
          <p:nvPr>
            <p:ph type="body" sz="quarter" idx="12" hasCustomPrompt="1"/>
          </p:nvPr>
        </p:nvSpPr>
        <p:spPr>
          <a:xfrm>
            <a:off x="433300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21" name="Text Placeholder 2">
            <a:extLst>
              <a:ext uri="{FF2B5EF4-FFF2-40B4-BE49-F238E27FC236}">
                <a16:creationId xmlns:a16="http://schemas.microsoft.com/office/drawing/2014/main" id="{D8D4FF4A-F8EA-E541-90C7-D9E41BA0687C}"/>
              </a:ext>
            </a:extLst>
          </p:cNvPr>
          <p:cNvSpPr>
            <a:spLocks noGrp="1"/>
          </p:cNvSpPr>
          <p:nvPr>
            <p:ph type="body" sz="quarter" idx="13" hasCustomPrompt="1"/>
          </p:nvPr>
        </p:nvSpPr>
        <p:spPr>
          <a:xfrm>
            <a:off x="433300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BAD2F701-2B4D-FB4C-8F95-80E4457D8DA0}"/>
              </a:ext>
            </a:extLst>
          </p:cNvPr>
          <p:cNvSpPr>
            <a:spLocks noGrp="1"/>
          </p:cNvSpPr>
          <p:nvPr>
            <p:ph type="body" sz="quarter" idx="14" hasCustomPrompt="1"/>
          </p:nvPr>
        </p:nvSpPr>
        <p:spPr>
          <a:xfrm>
            <a:off x="8397513"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1" name="Text Placeholder 2">
            <a:extLst>
              <a:ext uri="{FF2B5EF4-FFF2-40B4-BE49-F238E27FC236}">
                <a16:creationId xmlns:a16="http://schemas.microsoft.com/office/drawing/2014/main" id="{D6B935B0-3EB3-8447-8CCB-1045308197E5}"/>
              </a:ext>
            </a:extLst>
          </p:cNvPr>
          <p:cNvSpPr>
            <a:spLocks noGrp="1"/>
          </p:cNvSpPr>
          <p:nvPr>
            <p:ph type="body" sz="quarter" idx="15" hasCustomPrompt="1"/>
          </p:nvPr>
        </p:nvSpPr>
        <p:spPr>
          <a:xfrm>
            <a:off x="8397513"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F4F2F5D6-7277-DD46-8DC3-0E4D1E4D2E45}"/>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114640C5-4117-7A4F-9393-75F6176B97BD}"/>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6979345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1B: 3Col 1 Image + 2Text Gree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4B07D59-97F8-2E4A-B3A8-0239ADEF2E38}"/>
              </a:ext>
            </a:extLst>
          </p:cNvPr>
          <p:cNvSpPr>
            <a:spLocks noGrp="1"/>
          </p:cNvSpPr>
          <p:nvPr>
            <p:ph type="pic" sz="quarter" idx="10"/>
          </p:nvPr>
        </p:nvSpPr>
        <p:spPr>
          <a:xfrm>
            <a:off x="0" y="0"/>
            <a:ext cx="4059238" cy="6109909"/>
          </a:xfrm>
        </p:spPr>
        <p:txBody>
          <a:bodyPr/>
          <a:lstStyle/>
          <a:p>
            <a:endParaRPr lang="en-US" dirty="0"/>
          </a:p>
        </p:txBody>
      </p:sp>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id="{C8FB1F64-6DE4-5E4E-A25D-47752C8EC8F1}"/>
              </a:ext>
            </a:extLst>
          </p:cNvPr>
          <p:cNvSpPr>
            <a:spLocks noGrp="1"/>
          </p:cNvSpPr>
          <p:nvPr>
            <p:ph type="body" sz="quarter" idx="12" hasCustomPrompt="1"/>
          </p:nvPr>
        </p:nvSpPr>
        <p:spPr>
          <a:xfrm>
            <a:off x="433300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21" name="Text Placeholder 2">
            <a:extLst>
              <a:ext uri="{FF2B5EF4-FFF2-40B4-BE49-F238E27FC236}">
                <a16:creationId xmlns:a16="http://schemas.microsoft.com/office/drawing/2014/main" id="{D8D4FF4A-F8EA-E541-90C7-D9E41BA0687C}"/>
              </a:ext>
            </a:extLst>
          </p:cNvPr>
          <p:cNvSpPr>
            <a:spLocks noGrp="1"/>
          </p:cNvSpPr>
          <p:nvPr>
            <p:ph type="body" sz="quarter" idx="13" hasCustomPrompt="1"/>
          </p:nvPr>
        </p:nvSpPr>
        <p:spPr>
          <a:xfrm>
            <a:off x="433300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BAD2F701-2B4D-FB4C-8F95-80E4457D8DA0}"/>
              </a:ext>
            </a:extLst>
          </p:cNvPr>
          <p:cNvSpPr>
            <a:spLocks noGrp="1"/>
          </p:cNvSpPr>
          <p:nvPr>
            <p:ph type="body" sz="quarter" idx="14" hasCustomPrompt="1"/>
          </p:nvPr>
        </p:nvSpPr>
        <p:spPr>
          <a:xfrm>
            <a:off x="8397513"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1" name="Text Placeholder 2">
            <a:extLst>
              <a:ext uri="{FF2B5EF4-FFF2-40B4-BE49-F238E27FC236}">
                <a16:creationId xmlns:a16="http://schemas.microsoft.com/office/drawing/2014/main" id="{D6B935B0-3EB3-8447-8CCB-1045308197E5}"/>
              </a:ext>
            </a:extLst>
          </p:cNvPr>
          <p:cNvSpPr>
            <a:spLocks noGrp="1"/>
          </p:cNvSpPr>
          <p:nvPr>
            <p:ph type="body" sz="quarter" idx="15" hasCustomPrompt="1"/>
          </p:nvPr>
        </p:nvSpPr>
        <p:spPr>
          <a:xfrm>
            <a:off x="8397513"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F4F2F5D6-7277-DD46-8DC3-0E4D1E4D2E45}"/>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114640C5-4117-7A4F-9393-75F6176B97BD}"/>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54896663"/>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1C: 3Col 1 Image + 2Text Orange/Yellow">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4B07D59-97F8-2E4A-B3A8-0239ADEF2E38}"/>
              </a:ext>
            </a:extLst>
          </p:cNvPr>
          <p:cNvSpPr>
            <a:spLocks noGrp="1"/>
          </p:cNvSpPr>
          <p:nvPr>
            <p:ph type="pic" sz="quarter" idx="10"/>
          </p:nvPr>
        </p:nvSpPr>
        <p:spPr>
          <a:xfrm>
            <a:off x="0" y="0"/>
            <a:ext cx="4059238" cy="6109909"/>
          </a:xfrm>
        </p:spPr>
        <p:txBody>
          <a:bodyPr/>
          <a:lstStyle/>
          <a:p>
            <a:endParaRPr lang="en-US" dirty="0"/>
          </a:p>
        </p:txBody>
      </p:sp>
      <p:sp>
        <p:nvSpPr>
          <p:cNvPr id="25" name="Rectangle 24">
            <a:extLst>
              <a:ext uri="{FF2B5EF4-FFF2-40B4-BE49-F238E27FC236}">
                <a16:creationId xmlns:a16="http://schemas.microsoft.com/office/drawing/2014/main" id="{5B8767E7-F775-D047-8839-80E3B138A0AC}"/>
              </a:ext>
            </a:extLst>
          </p:cNvPr>
          <p:cNvSpPr/>
          <p:nvPr userDrawn="1"/>
        </p:nvSpPr>
        <p:spPr>
          <a:xfrm>
            <a:off x="8119872" y="0"/>
            <a:ext cx="406908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B798042-084A-5640-9118-6F6BB4F6A829}"/>
              </a:ext>
            </a:extLst>
          </p:cNvPr>
          <p:cNvSpPr/>
          <p:nvPr userDrawn="1"/>
        </p:nvSpPr>
        <p:spPr>
          <a:xfrm>
            <a:off x="4059936"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2">
            <a:extLst>
              <a:ext uri="{FF2B5EF4-FFF2-40B4-BE49-F238E27FC236}">
                <a16:creationId xmlns:a16="http://schemas.microsoft.com/office/drawing/2014/main" id="{C8FB1F64-6DE4-5E4E-A25D-47752C8EC8F1}"/>
              </a:ext>
            </a:extLst>
          </p:cNvPr>
          <p:cNvSpPr>
            <a:spLocks noGrp="1"/>
          </p:cNvSpPr>
          <p:nvPr>
            <p:ph type="body" sz="quarter" idx="12" hasCustomPrompt="1"/>
          </p:nvPr>
        </p:nvSpPr>
        <p:spPr>
          <a:xfrm>
            <a:off x="4333005" y="1222745"/>
            <a:ext cx="3513799" cy="1529960"/>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21" name="Text Placeholder 2">
            <a:extLst>
              <a:ext uri="{FF2B5EF4-FFF2-40B4-BE49-F238E27FC236}">
                <a16:creationId xmlns:a16="http://schemas.microsoft.com/office/drawing/2014/main" id="{D8D4FF4A-F8EA-E541-90C7-D9E41BA0687C}"/>
              </a:ext>
            </a:extLst>
          </p:cNvPr>
          <p:cNvSpPr>
            <a:spLocks noGrp="1"/>
          </p:cNvSpPr>
          <p:nvPr>
            <p:ph type="body" sz="quarter" idx="13" hasCustomPrompt="1"/>
          </p:nvPr>
        </p:nvSpPr>
        <p:spPr>
          <a:xfrm>
            <a:off x="4333005" y="3059715"/>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BAD2F701-2B4D-FB4C-8F95-80E4457D8DA0}"/>
              </a:ext>
            </a:extLst>
          </p:cNvPr>
          <p:cNvSpPr>
            <a:spLocks noGrp="1"/>
          </p:cNvSpPr>
          <p:nvPr>
            <p:ph type="body" sz="quarter" idx="14" hasCustomPrompt="1"/>
          </p:nvPr>
        </p:nvSpPr>
        <p:spPr>
          <a:xfrm>
            <a:off x="8397513" y="1222745"/>
            <a:ext cx="3513799" cy="1529960"/>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31" name="Text Placeholder 2">
            <a:extLst>
              <a:ext uri="{FF2B5EF4-FFF2-40B4-BE49-F238E27FC236}">
                <a16:creationId xmlns:a16="http://schemas.microsoft.com/office/drawing/2014/main" id="{D6B935B0-3EB3-8447-8CCB-1045308197E5}"/>
              </a:ext>
            </a:extLst>
          </p:cNvPr>
          <p:cNvSpPr>
            <a:spLocks noGrp="1"/>
          </p:cNvSpPr>
          <p:nvPr>
            <p:ph type="body" sz="quarter" idx="15" hasCustomPrompt="1"/>
          </p:nvPr>
        </p:nvSpPr>
        <p:spPr>
          <a:xfrm>
            <a:off x="8397513" y="3059715"/>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F4F2F5D6-7277-DD46-8DC3-0E4D1E4D2E45}"/>
              </a:ext>
            </a:extLst>
          </p:cNvPr>
          <p:cNvSpPr>
            <a:spLocks noGrp="1"/>
          </p:cNvSpPr>
          <p:nvPr>
            <p:ph type="ftr" sz="quarter" idx="16"/>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114640C5-4117-7A4F-9393-75F6176B97BD}"/>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4162591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2A: 3Col Content + Text Blu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127B4E0-4B55-084E-B178-610CCD9CA0CC}"/>
              </a:ext>
            </a:extLst>
          </p:cNvPr>
          <p:cNvSpPr/>
          <p:nvPr userDrawn="1"/>
        </p:nvSpPr>
        <p:spPr>
          <a:xfrm>
            <a:off x="0" y="0"/>
            <a:ext cx="405993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4F4E3DE-D024-5249-9690-5A21966454B4}"/>
              </a:ext>
            </a:extLst>
          </p:cNvPr>
          <p:cNvSpPr/>
          <p:nvPr userDrawn="1"/>
        </p:nvSpPr>
        <p:spPr>
          <a:xfrm>
            <a:off x="8119872" y="0"/>
            <a:ext cx="4069080"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9A0AB4D-3AC0-D445-B278-56F05108E2DB}"/>
              </a:ext>
            </a:extLst>
          </p:cNvPr>
          <p:cNvSpPr/>
          <p:nvPr userDrawn="1"/>
        </p:nvSpPr>
        <p:spPr>
          <a:xfrm>
            <a:off x="4059936" y="0"/>
            <a:ext cx="4059936"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04795750-FF9E-1444-8FE2-3F89055E359C}"/>
              </a:ext>
            </a:extLst>
          </p:cNvPr>
          <p:cNvSpPr>
            <a:spLocks noGrp="1"/>
          </p:cNvSpPr>
          <p:nvPr>
            <p:ph type="body" sz="quarter" idx="13" hasCustomPrompt="1"/>
          </p:nvPr>
        </p:nvSpPr>
        <p:spPr>
          <a:xfrm>
            <a:off x="273069" y="3237410"/>
            <a:ext cx="3513799" cy="259300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4E917E11-F585-9D47-8D7F-5E712288F328}"/>
              </a:ext>
            </a:extLst>
          </p:cNvPr>
          <p:cNvSpPr>
            <a:spLocks noGrp="1"/>
          </p:cNvSpPr>
          <p:nvPr>
            <p:ph type="body" sz="quarter" idx="15" hasCustomPrompt="1"/>
          </p:nvPr>
        </p:nvSpPr>
        <p:spPr>
          <a:xfrm>
            <a:off x="8397513" y="3234336"/>
            <a:ext cx="3513799" cy="260757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84991B16-425B-4247-BB33-062B8F67BB72}"/>
              </a:ext>
            </a:extLst>
          </p:cNvPr>
          <p:cNvSpPr>
            <a:spLocks noGrp="1"/>
          </p:cNvSpPr>
          <p:nvPr>
            <p:ph type="body" sz="quarter" idx="16" hasCustomPrompt="1"/>
          </p:nvPr>
        </p:nvSpPr>
        <p:spPr>
          <a:xfrm>
            <a:off x="4333005" y="3236524"/>
            <a:ext cx="3513799" cy="2605390"/>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 name="Footer Placeholder 2">
            <a:extLst>
              <a:ext uri="{FF2B5EF4-FFF2-40B4-BE49-F238E27FC236}">
                <a16:creationId xmlns:a16="http://schemas.microsoft.com/office/drawing/2014/main" id="{A985BE50-C25F-054C-9A3C-0D458F0DB30F}"/>
              </a:ext>
            </a:extLst>
          </p:cNvPr>
          <p:cNvSpPr>
            <a:spLocks noGrp="1"/>
          </p:cNvSpPr>
          <p:nvPr>
            <p:ph type="ftr" sz="quarter" idx="17"/>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8816E519-6CE9-A64A-B7F3-61E3C7340575}"/>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37" name="Content Placeholder 3">
            <a:extLst>
              <a:ext uri="{FF2B5EF4-FFF2-40B4-BE49-F238E27FC236}">
                <a16:creationId xmlns:a16="http://schemas.microsoft.com/office/drawing/2014/main" id="{24C75DF4-92CA-054F-BCD1-D7DCAF35E03C}"/>
              </a:ext>
            </a:extLst>
          </p:cNvPr>
          <p:cNvSpPr>
            <a:spLocks noGrp="1"/>
          </p:cNvSpPr>
          <p:nvPr>
            <p:ph sz="quarter" idx="20"/>
          </p:nvPr>
        </p:nvSpPr>
        <p:spPr>
          <a:xfrm>
            <a:off x="273070" y="280730"/>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8" name="Content Placeholder 3">
            <a:extLst>
              <a:ext uri="{FF2B5EF4-FFF2-40B4-BE49-F238E27FC236}">
                <a16:creationId xmlns:a16="http://schemas.microsoft.com/office/drawing/2014/main" id="{5CB57565-6E69-0A41-88F5-811BEC5A7677}"/>
              </a:ext>
            </a:extLst>
          </p:cNvPr>
          <p:cNvSpPr>
            <a:spLocks noGrp="1"/>
          </p:cNvSpPr>
          <p:nvPr>
            <p:ph sz="quarter" idx="21"/>
          </p:nvPr>
        </p:nvSpPr>
        <p:spPr>
          <a:xfrm>
            <a:off x="4331972" y="280729"/>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20BC2156-58DB-2647-B6DF-1BD492EB44E1}"/>
              </a:ext>
            </a:extLst>
          </p:cNvPr>
          <p:cNvSpPr>
            <a:spLocks noGrp="1"/>
          </p:cNvSpPr>
          <p:nvPr>
            <p:ph sz="quarter" idx="22"/>
          </p:nvPr>
        </p:nvSpPr>
        <p:spPr>
          <a:xfrm>
            <a:off x="8402086" y="280728"/>
            <a:ext cx="3509226" cy="2660615"/>
          </a:xfrm>
        </p:spPr>
        <p:txBody>
          <a:bodyPr anchor="ctr">
            <a:noAutofit/>
          </a:bodyPr>
          <a:lstStyle>
            <a:lvl1pPr marL="0" indent="0" algn="ctr">
              <a:buNone/>
              <a:defRPr sz="2400">
                <a:solidFill>
                  <a:schemeClr val="bg1"/>
                </a:solidFill>
              </a:defRPr>
            </a:lvl1pPr>
          </a:lstStyle>
          <a:p>
            <a:pPr lvl="0"/>
            <a:endParaRPr lang="en-US" dirty="0"/>
          </a:p>
        </p:txBody>
      </p:sp>
    </p:spTree>
    <p:extLst>
      <p:ext uri="{BB962C8B-B14F-4D97-AF65-F5344CB8AC3E}">
        <p14:creationId xmlns:p14="http://schemas.microsoft.com/office/powerpoint/2010/main" val="89034765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2B: 3Col Content + Text Gree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127B4E0-4B55-084E-B178-610CCD9CA0CC}"/>
              </a:ext>
            </a:extLst>
          </p:cNvPr>
          <p:cNvSpPr/>
          <p:nvPr userDrawn="1"/>
        </p:nvSpPr>
        <p:spPr>
          <a:xfrm>
            <a:off x="0" y="0"/>
            <a:ext cx="4059936"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4F4E3DE-D024-5249-9690-5A21966454B4}"/>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9A0AB4D-3AC0-D445-B278-56F05108E2DB}"/>
              </a:ext>
            </a:extLst>
          </p:cNvPr>
          <p:cNvSpPr/>
          <p:nvPr userDrawn="1"/>
        </p:nvSpPr>
        <p:spPr>
          <a:xfrm>
            <a:off x="4059936" y="0"/>
            <a:ext cx="4059936"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04795750-FF9E-1444-8FE2-3F89055E359C}"/>
              </a:ext>
            </a:extLst>
          </p:cNvPr>
          <p:cNvSpPr>
            <a:spLocks noGrp="1"/>
          </p:cNvSpPr>
          <p:nvPr>
            <p:ph type="body" sz="quarter" idx="13" hasCustomPrompt="1"/>
          </p:nvPr>
        </p:nvSpPr>
        <p:spPr>
          <a:xfrm>
            <a:off x="273069" y="3237410"/>
            <a:ext cx="3513799" cy="259300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4E917E11-F585-9D47-8D7F-5E712288F328}"/>
              </a:ext>
            </a:extLst>
          </p:cNvPr>
          <p:cNvSpPr>
            <a:spLocks noGrp="1"/>
          </p:cNvSpPr>
          <p:nvPr>
            <p:ph type="body" sz="quarter" idx="15" hasCustomPrompt="1"/>
          </p:nvPr>
        </p:nvSpPr>
        <p:spPr>
          <a:xfrm>
            <a:off x="8397513" y="3234336"/>
            <a:ext cx="3513799" cy="260757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84991B16-425B-4247-BB33-062B8F67BB72}"/>
              </a:ext>
            </a:extLst>
          </p:cNvPr>
          <p:cNvSpPr>
            <a:spLocks noGrp="1"/>
          </p:cNvSpPr>
          <p:nvPr>
            <p:ph type="body" sz="quarter" idx="16" hasCustomPrompt="1"/>
          </p:nvPr>
        </p:nvSpPr>
        <p:spPr>
          <a:xfrm>
            <a:off x="4333005" y="3236524"/>
            <a:ext cx="3513799" cy="2605390"/>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 name="Footer Placeholder 2">
            <a:extLst>
              <a:ext uri="{FF2B5EF4-FFF2-40B4-BE49-F238E27FC236}">
                <a16:creationId xmlns:a16="http://schemas.microsoft.com/office/drawing/2014/main" id="{A985BE50-C25F-054C-9A3C-0D458F0DB30F}"/>
              </a:ext>
            </a:extLst>
          </p:cNvPr>
          <p:cNvSpPr>
            <a:spLocks noGrp="1"/>
          </p:cNvSpPr>
          <p:nvPr>
            <p:ph type="ftr" sz="quarter" idx="17"/>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8816E519-6CE9-A64A-B7F3-61E3C7340575}"/>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37" name="Content Placeholder 3">
            <a:extLst>
              <a:ext uri="{FF2B5EF4-FFF2-40B4-BE49-F238E27FC236}">
                <a16:creationId xmlns:a16="http://schemas.microsoft.com/office/drawing/2014/main" id="{24C75DF4-92CA-054F-BCD1-D7DCAF35E03C}"/>
              </a:ext>
            </a:extLst>
          </p:cNvPr>
          <p:cNvSpPr>
            <a:spLocks noGrp="1"/>
          </p:cNvSpPr>
          <p:nvPr>
            <p:ph sz="quarter" idx="20"/>
          </p:nvPr>
        </p:nvSpPr>
        <p:spPr>
          <a:xfrm>
            <a:off x="273070" y="280730"/>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8" name="Content Placeholder 3">
            <a:extLst>
              <a:ext uri="{FF2B5EF4-FFF2-40B4-BE49-F238E27FC236}">
                <a16:creationId xmlns:a16="http://schemas.microsoft.com/office/drawing/2014/main" id="{5CB57565-6E69-0A41-88F5-811BEC5A7677}"/>
              </a:ext>
            </a:extLst>
          </p:cNvPr>
          <p:cNvSpPr>
            <a:spLocks noGrp="1"/>
          </p:cNvSpPr>
          <p:nvPr>
            <p:ph sz="quarter" idx="21"/>
          </p:nvPr>
        </p:nvSpPr>
        <p:spPr>
          <a:xfrm>
            <a:off x="4331972" y="280729"/>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20BC2156-58DB-2647-B6DF-1BD492EB44E1}"/>
              </a:ext>
            </a:extLst>
          </p:cNvPr>
          <p:cNvSpPr>
            <a:spLocks noGrp="1"/>
          </p:cNvSpPr>
          <p:nvPr>
            <p:ph sz="quarter" idx="22"/>
          </p:nvPr>
        </p:nvSpPr>
        <p:spPr>
          <a:xfrm>
            <a:off x="8402086" y="280728"/>
            <a:ext cx="3509226" cy="2660615"/>
          </a:xfrm>
        </p:spPr>
        <p:txBody>
          <a:bodyPr anchor="ctr">
            <a:noAutofit/>
          </a:bodyPr>
          <a:lstStyle>
            <a:lvl1pPr marL="0" indent="0" algn="ctr">
              <a:buNone/>
              <a:defRPr sz="2400">
                <a:solidFill>
                  <a:schemeClr val="bg1"/>
                </a:solidFill>
              </a:defRPr>
            </a:lvl1pPr>
          </a:lstStyle>
          <a:p>
            <a:pPr lvl="0"/>
            <a:endParaRPr lang="en-US" dirty="0"/>
          </a:p>
        </p:txBody>
      </p:sp>
    </p:spTree>
    <p:extLst>
      <p:ext uri="{BB962C8B-B14F-4D97-AF65-F5344CB8AC3E}">
        <p14:creationId xmlns:p14="http://schemas.microsoft.com/office/powerpoint/2010/main" val="336866118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2C: 3Col Content + Text Orange/Yellow">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127B4E0-4B55-084E-B178-610CCD9CA0CC}"/>
              </a:ext>
            </a:extLst>
          </p:cNvPr>
          <p:cNvSpPr/>
          <p:nvPr userDrawn="1"/>
        </p:nvSpPr>
        <p:spPr>
          <a:xfrm>
            <a:off x="0" y="0"/>
            <a:ext cx="405993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4F4E3DE-D024-5249-9690-5A21966454B4}"/>
              </a:ext>
            </a:extLst>
          </p:cNvPr>
          <p:cNvSpPr/>
          <p:nvPr userDrawn="1"/>
        </p:nvSpPr>
        <p:spPr>
          <a:xfrm>
            <a:off x="8119872" y="0"/>
            <a:ext cx="4069080"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9A0AB4D-3AC0-D445-B278-56F05108E2DB}"/>
              </a:ext>
            </a:extLst>
          </p:cNvPr>
          <p:cNvSpPr/>
          <p:nvPr userDrawn="1"/>
        </p:nvSpPr>
        <p:spPr>
          <a:xfrm>
            <a:off x="4059936"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04795750-FF9E-1444-8FE2-3F89055E359C}"/>
              </a:ext>
            </a:extLst>
          </p:cNvPr>
          <p:cNvSpPr>
            <a:spLocks noGrp="1"/>
          </p:cNvSpPr>
          <p:nvPr>
            <p:ph type="body" sz="quarter" idx="13" hasCustomPrompt="1"/>
          </p:nvPr>
        </p:nvSpPr>
        <p:spPr>
          <a:xfrm>
            <a:off x="273069" y="3237410"/>
            <a:ext cx="3513799" cy="259300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4E917E11-F585-9D47-8D7F-5E712288F328}"/>
              </a:ext>
            </a:extLst>
          </p:cNvPr>
          <p:cNvSpPr>
            <a:spLocks noGrp="1"/>
          </p:cNvSpPr>
          <p:nvPr>
            <p:ph type="body" sz="quarter" idx="15" hasCustomPrompt="1"/>
          </p:nvPr>
        </p:nvSpPr>
        <p:spPr>
          <a:xfrm>
            <a:off x="8397513" y="3234336"/>
            <a:ext cx="3513799" cy="260757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84991B16-425B-4247-BB33-062B8F67BB72}"/>
              </a:ext>
            </a:extLst>
          </p:cNvPr>
          <p:cNvSpPr>
            <a:spLocks noGrp="1"/>
          </p:cNvSpPr>
          <p:nvPr>
            <p:ph type="body" sz="quarter" idx="16" hasCustomPrompt="1"/>
          </p:nvPr>
        </p:nvSpPr>
        <p:spPr>
          <a:xfrm>
            <a:off x="4333005" y="3236524"/>
            <a:ext cx="3513799" cy="2605390"/>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 name="Footer Placeholder 2">
            <a:extLst>
              <a:ext uri="{FF2B5EF4-FFF2-40B4-BE49-F238E27FC236}">
                <a16:creationId xmlns:a16="http://schemas.microsoft.com/office/drawing/2014/main" id="{A985BE50-C25F-054C-9A3C-0D458F0DB30F}"/>
              </a:ext>
            </a:extLst>
          </p:cNvPr>
          <p:cNvSpPr>
            <a:spLocks noGrp="1"/>
          </p:cNvSpPr>
          <p:nvPr>
            <p:ph type="ftr" sz="quarter" idx="17"/>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8816E519-6CE9-A64A-B7F3-61E3C7340575}"/>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37" name="Content Placeholder 3">
            <a:extLst>
              <a:ext uri="{FF2B5EF4-FFF2-40B4-BE49-F238E27FC236}">
                <a16:creationId xmlns:a16="http://schemas.microsoft.com/office/drawing/2014/main" id="{24C75DF4-92CA-054F-BCD1-D7DCAF35E03C}"/>
              </a:ext>
            </a:extLst>
          </p:cNvPr>
          <p:cNvSpPr>
            <a:spLocks noGrp="1"/>
          </p:cNvSpPr>
          <p:nvPr>
            <p:ph sz="quarter" idx="20"/>
          </p:nvPr>
        </p:nvSpPr>
        <p:spPr>
          <a:xfrm>
            <a:off x="273070" y="280730"/>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8" name="Content Placeholder 3">
            <a:extLst>
              <a:ext uri="{FF2B5EF4-FFF2-40B4-BE49-F238E27FC236}">
                <a16:creationId xmlns:a16="http://schemas.microsoft.com/office/drawing/2014/main" id="{5CB57565-6E69-0A41-88F5-811BEC5A7677}"/>
              </a:ext>
            </a:extLst>
          </p:cNvPr>
          <p:cNvSpPr>
            <a:spLocks noGrp="1"/>
          </p:cNvSpPr>
          <p:nvPr>
            <p:ph sz="quarter" idx="21"/>
          </p:nvPr>
        </p:nvSpPr>
        <p:spPr>
          <a:xfrm>
            <a:off x="4331972" y="280729"/>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20BC2156-58DB-2647-B6DF-1BD492EB44E1}"/>
              </a:ext>
            </a:extLst>
          </p:cNvPr>
          <p:cNvSpPr>
            <a:spLocks noGrp="1"/>
          </p:cNvSpPr>
          <p:nvPr>
            <p:ph sz="quarter" idx="22"/>
          </p:nvPr>
        </p:nvSpPr>
        <p:spPr>
          <a:xfrm>
            <a:off x="8402086" y="280728"/>
            <a:ext cx="3509226" cy="2660615"/>
          </a:xfrm>
        </p:spPr>
        <p:txBody>
          <a:bodyPr anchor="ctr">
            <a:noAutofit/>
          </a:bodyPr>
          <a:lstStyle>
            <a:lvl1pPr marL="0" indent="0" algn="ctr">
              <a:buNone/>
              <a:defRPr sz="2400">
                <a:solidFill>
                  <a:schemeClr val="bg1"/>
                </a:solidFill>
              </a:defRPr>
            </a:lvl1pPr>
          </a:lstStyle>
          <a:p>
            <a:pPr lvl="0"/>
            <a:endParaRPr lang="en-US" dirty="0"/>
          </a:p>
        </p:txBody>
      </p:sp>
    </p:spTree>
    <p:extLst>
      <p:ext uri="{BB962C8B-B14F-4D97-AF65-F5344CB8AC3E}">
        <p14:creationId xmlns:p14="http://schemas.microsoft.com/office/powerpoint/2010/main" val="299875961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2D: 3Col Content + Text Multi">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127B4E0-4B55-084E-B178-610CCD9CA0CC}"/>
              </a:ext>
            </a:extLst>
          </p:cNvPr>
          <p:cNvSpPr/>
          <p:nvPr userDrawn="1"/>
        </p:nvSpPr>
        <p:spPr>
          <a:xfrm>
            <a:off x="0" y="0"/>
            <a:ext cx="405993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4F4E3DE-D024-5249-9690-5A21966454B4}"/>
              </a:ext>
            </a:extLst>
          </p:cNvPr>
          <p:cNvSpPr/>
          <p:nvPr userDrawn="1"/>
        </p:nvSpPr>
        <p:spPr>
          <a:xfrm>
            <a:off x="8119872" y="0"/>
            <a:ext cx="4069080"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9A0AB4D-3AC0-D445-B278-56F05108E2DB}"/>
              </a:ext>
            </a:extLst>
          </p:cNvPr>
          <p:cNvSpPr/>
          <p:nvPr userDrawn="1"/>
        </p:nvSpPr>
        <p:spPr>
          <a:xfrm>
            <a:off x="4059936" y="0"/>
            <a:ext cx="405993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04795750-FF9E-1444-8FE2-3F89055E359C}"/>
              </a:ext>
            </a:extLst>
          </p:cNvPr>
          <p:cNvSpPr>
            <a:spLocks noGrp="1"/>
          </p:cNvSpPr>
          <p:nvPr>
            <p:ph type="body" sz="quarter" idx="13" hasCustomPrompt="1"/>
          </p:nvPr>
        </p:nvSpPr>
        <p:spPr>
          <a:xfrm>
            <a:off x="273069" y="3237410"/>
            <a:ext cx="3513799" cy="259300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4E917E11-F585-9D47-8D7F-5E712288F328}"/>
              </a:ext>
            </a:extLst>
          </p:cNvPr>
          <p:cNvSpPr>
            <a:spLocks noGrp="1"/>
          </p:cNvSpPr>
          <p:nvPr>
            <p:ph type="body" sz="quarter" idx="15" hasCustomPrompt="1"/>
          </p:nvPr>
        </p:nvSpPr>
        <p:spPr>
          <a:xfrm>
            <a:off x="8397513" y="3234336"/>
            <a:ext cx="3513799" cy="260757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84991B16-425B-4247-BB33-062B8F67BB72}"/>
              </a:ext>
            </a:extLst>
          </p:cNvPr>
          <p:cNvSpPr>
            <a:spLocks noGrp="1"/>
          </p:cNvSpPr>
          <p:nvPr>
            <p:ph type="body" sz="quarter" idx="16" hasCustomPrompt="1"/>
          </p:nvPr>
        </p:nvSpPr>
        <p:spPr>
          <a:xfrm>
            <a:off x="4333005" y="3236524"/>
            <a:ext cx="3513799" cy="2605390"/>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 name="Footer Placeholder 2">
            <a:extLst>
              <a:ext uri="{FF2B5EF4-FFF2-40B4-BE49-F238E27FC236}">
                <a16:creationId xmlns:a16="http://schemas.microsoft.com/office/drawing/2014/main" id="{A985BE50-C25F-054C-9A3C-0D458F0DB30F}"/>
              </a:ext>
            </a:extLst>
          </p:cNvPr>
          <p:cNvSpPr>
            <a:spLocks noGrp="1"/>
          </p:cNvSpPr>
          <p:nvPr>
            <p:ph type="ftr" sz="quarter" idx="17"/>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8816E519-6CE9-A64A-B7F3-61E3C7340575}"/>
              </a:ext>
            </a:extLst>
          </p:cNvPr>
          <p:cNvSpPr>
            <a:spLocks noGrp="1"/>
          </p:cNvSpPr>
          <p:nvPr>
            <p:ph type="sldNum" sz="quarter" idx="18"/>
          </p:nvPr>
        </p:nvSpPr>
        <p:spPr/>
        <p:txBody>
          <a:bodyPr/>
          <a:lstStyle/>
          <a:p>
            <a:fld id="{6A6F46FF-D5FD-D344-AAD7-CAD0D68AD4E5}" type="slidenum">
              <a:rPr lang="en-US" smtClean="0"/>
              <a:pPr/>
              <a:t>‹#›</a:t>
            </a:fld>
            <a:endParaRPr lang="en-US" dirty="0"/>
          </a:p>
        </p:txBody>
      </p:sp>
      <p:sp>
        <p:nvSpPr>
          <p:cNvPr id="37" name="Content Placeholder 3">
            <a:extLst>
              <a:ext uri="{FF2B5EF4-FFF2-40B4-BE49-F238E27FC236}">
                <a16:creationId xmlns:a16="http://schemas.microsoft.com/office/drawing/2014/main" id="{24C75DF4-92CA-054F-BCD1-D7DCAF35E03C}"/>
              </a:ext>
            </a:extLst>
          </p:cNvPr>
          <p:cNvSpPr>
            <a:spLocks noGrp="1"/>
          </p:cNvSpPr>
          <p:nvPr>
            <p:ph sz="quarter" idx="20"/>
          </p:nvPr>
        </p:nvSpPr>
        <p:spPr>
          <a:xfrm>
            <a:off x="273070" y="280730"/>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8" name="Content Placeholder 3">
            <a:extLst>
              <a:ext uri="{FF2B5EF4-FFF2-40B4-BE49-F238E27FC236}">
                <a16:creationId xmlns:a16="http://schemas.microsoft.com/office/drawing/2014/main" id="{5CB57565-6E69-0A41-88F5-811BEC5A7677}"/>
              </a:ext>
            </a:extLst>
          </p:cNvPr>
          <p:cNvSpPr>
            <a:spLocks noGrp="1"/>
          </p:cNvSpPr>
          <p:nvPr>
            <p:ph sz="quarter" idx="21"/>
          </p:nvPr>
        </p:nvSpPr>
        <p:spPr>
          <a:xfrm>
            <a:off x="4331972" y="280729"/>
            <a:ext cx="3509226" cy="2660615"/>
          </a:xfrm>
        </p:spPr>
        <p:txBody>
          <a:bodyPr anchor="ctr">
            <a:noAutofit/>
          </a:bodyPr>
          <a:lstStyle>
            <a:lvl1pPr marL="0" indent="0" algn="ctr">
              <a:buNone/>
              <a:defRPr sz="24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20BC2156-58DB-2647-B6DF-1BD492EB44E1}"/>
              </a:ext>
            </a:extLst>
          </p:cNvPr>
          <p:cNvSpPr>
            <a:spLocks noGrp="1"/>
          </p:cNvSpPr>
          <p:nvPr>
            <p:ph sz="quarter" idx="22"/>
          </p:nvPr>
        </p:nvSpPr>
        <p:spPr>
          <a:xfrm>
            <a:off x="8402086" y="280728"/>
            <a:ext cx="3509226" cy="2660615"/>
          </a:xfrm>
        </p:spPr>
        <p:txBody>
          <a:bodyPr anchor="ctr">
            <a:noAutofit/>
          </a:bodyPr>
          <a:lstStyle>
            <a:lvl1pPr marL="0" indent="0" algn="ctr">
              <a:buNone/>
              <a:defRPr sz="2400">
                <a:solidFill>
                  <a:schemeClr val="bg1"/>
                </a:solidFill>
              </a:defRPr>
            </a:lvl1pPr>
          </a:lstStyle>
          <a:p>
            <a:pPr lvl="0"/>
            <a:endParaRPr lang="en-US" dirty="0"/>
          </a:p>
        </p:txBody>
      </p:sp>
    </p:spTree>
    <p:extLst>
      <p:ext uri="{BB962C8B-B14F-4D97-AF65-F5344CB8AC3E}">
        <p14:creationId xmlns:p14="http://schemas.microsoft.com/office/powerpoint/2010/main" val="3067034069"/>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3A: Horiz. Pic + 3 Col Content Blu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B44E5C-D4D7-8F4A-98AD-A1F2FA8A19B8}"/>
              </a:ext>
            </a:extLst>
          </p:cNvPr>
          <p:cNvSpPr/>
          <p:nvPr userDrawn="1"/>
        </p:nvSpPr>
        <p:spPr>
          <a:xfrm>
            <a:off x="8119872" y="3063240"/>
            <a:ext cx="4069080"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40D55989-8A54-6448-8A13-51D958054819}"/>
              </a:ext>
            </a:extLst>
          </p:cNvPr>
          <p:cNvSpPr>
            <a:spLocks noGrp="1"/>
          </p:cNvSpPr>
          <p:nvPr>
            <p:ph type="pic" sz="quarter" idx="10"/>
          </p:nvPr>
        </p:nvSpPr>
        <p:spPr>
          <a:xfrm>
            <a:off x="0" y="0"/>
            <a:ext cx="12188952" cy="3063240"/>
          </a:xfrm>
        </p:spPr>
        <p:txBody>
          <a:bodyPr/>
          <a:lstStyle/>
          <a:p>
            <a:endParaRPr lang="en-US" dirty="0"/>
          </a:p>
        </p:txBody>
      </p:sp>
      <p:sp>
        <p:nvSpPr>
          <p:cNvPr id="20" name="Rectangle 19">
            <a:extLst>
              <a:ext uri="{FF2B5EF4-FFF2-40B4-BE49-F238E27FC236}">
                <a16:creationId xmlns:a16="http://schemas.microsoft.com/office/drawing/2014/main" id="{5F6382AA-830D-654C-BED9-260689BB1804}"/>
              </a:ext>
            </a:extLst>
          </p:cNvPr>
          <p:cNvSpPr/>
          <p:nvPr userDrawn="1"/>
        </p:nvSpPr>
        <p:spPr>
          <a:xfrm>
            <a:off x="0" y="3063240"/>
            <a:ext cx="405993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9F62E47-236D-1347-A4A0-094EF4FE7E90}"/>
              </a:ext>
            </a:extLst>
          </p:cNvPr>
          <p:cNvSpPr/>
          <p:nvPr userDrawn="1"/>
        </p:nvSpPr>
        <p:spPr>
          <a:xfrm>
            <a:off x="4059936" y="3063240"/>
            <a:ext cx="4059936"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2">
            <a:extLst>
              <a:ext uri="{FF2B5EF4-FFF2-40B4-BE49-F238E27FC236}">
                <a16:creationId xmlns:a16="http://schemas.microsoft.com/office/drawing/2014/main" id="{B97B4233-CC5E-8446-A395-B3CFD805F4A3}"/>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32" name="Text Placeholder 2">
            <a:extLst>
              <a:ext uri="{FF2B5EF4-FFF2-40B4-BE49-F238E27FC236}">
                <a16:creationId xmlns:a16="http://schemas.microsoft.com/office/drawing/2014/main" id="{91358BA2-29D1-8D4A-A79B-159FD817102B}"/>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33" name="Content Placeholder 3">
            <a:extLst>
              <a:ext uri="{FF2B5EF4-FFF2-40B4-BE49-F238E27FC236}">
                <a16:creationId xmlns:a16="http://schemas.microsoft.com/office/drawing/2014/main" id="{49B791A4-97C3-BB4B-ABCD-35F6D530D343}"/>
              </a:ext>
            </a:extLst>
          </p:cNvPr>
          <p:cNvSpPr>
            <a:spLocks noGrp="1"/>
          </p:cNvSpPr>
          <p:nvPr>
            <p:ph sz="quarter" idx="19"/>
          </p:nvPr>
        </p:nvSpPr>
        <p:spPr>
          <a:xfrm>
            <a:off x="4580192" y="3576811"/>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4" name="Footer Placeholder 3">
            <a:extLst>
              <a:ext uri="{FF2B5EF4-FFF2-40B4-BE49-F238E27FC236}">
                <a16:creationId xmlns:a16="http://schemas.microsoft.com/office/drawing/2014/main" id="{68077B8D-0648-AF43-8DE4-872C9BA2D0C9}"/>
              </a:ext>
            </a:extLst>
          </p:cNvPr>
          <p:cNvSpPr>
            <a:spLocks noGrp="1"/>
          </p:cNvSpPr>
          <p:nvPr>
            <p:ph type="ftr" sz="quarter" idx="20"/>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D369E8DD-D267-0D41-8FA3-9DD78ABBCB19}"/>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53694085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3B: Horiz. Pic + 3 Col Content Gree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0D55989-8A54-6448-8A13-51D958054819}"/>
              </a:ext>
            </a:extLst>
          </p:cNvPr>
          <p:cNvSpPr>
            <a:spLocks noGrp="1"/>
          </p:cNvSpPr>
          <p:nvPr>
            <p:ph type="pic" sz="quarter" idx="10"/>
          </p:nvPr>
        </p:nvSpPr>
        <p:spPr>
          <a:xfrm>
            <a:off x="0" y="0"/>
            <a:ext cx="12188952" cy="3063240"/>
          </a:xfrm>
        </p:spPr>
        <p:txBody>
          <a:bodyPr/>
          <a:lstStyle/>
          <a:p>
            <a:endParaRPr lang="en-US" dirty="0"/>
          </a:p>
        </p:txBody>
      </p:sp>
      <p:sp>
        <p:nvSpPr>
          <p:cNvPr id="22" name="Rectangle 21">
            <a:extLst>
              <a:ext uri="{FF2B5EF4-FFF2-40B4-BE49-F238E27FC236}">
                <a16:creationId xmlns:a16="http://schemas.microsoft.com/office/drawing/2014/main" id="{69B44E5C-D4D7-8F4A-98AD-A1F2FA8A19B8}"/>
              </a:ext>
            </a:extLst>
          </p:cNvPr>
          <p:cNvSpPr/>
          <p:nvPr userDrawn="1"/>
        </p:nvSpPr>
        <p:spPr>
          <a:xfrm>
            <a:off x="8119872" y="3063240"/>
            <a:ext cx="4069080"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F6382AA-830D-654C-BED9-260689BB1804}"/>
              </a:ext>
            </a:extLst>
          </p:cNvPr>
          <p:cNvSpPr/>
          <p:nvPr userDrawn="1"/>
        </p:nvSpPr>
        <p:spPr>
          <a:xfrm>
            <a:off x="0" y="3063240"/>
            <a:ext cx="4059936"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9F62E47-236D-1347-A4A0-094EF4FE7E90}"/>
              </a:ext>
            </a:extLst>
          </p:cNvPr>
          <p:cNvSpPr/>
          <p:nvPr userDrawn="1"/>
        </p:nvSpPr>
        <p:spPr>
          <a:xfrm>
            <a:off x="4059936" y="3063240"/>
            <a:ext cx="4059936"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2">
            <a:extLst>
              <a:ext uri="{FF2B5EF4-FFF2-40B4-BE49-F238E27FC236}">
                <a16:creationId xmlns:a16="http://schemas.microsoft.com/office/drawing/2014/main" id="{1166A313-51ED-D747-BB83-A22E6210121D}"/>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19" name="Text Placeholder 2">
            <a:extLst>
              <a:ext uri="{FF2B5EF4-FFF2-40B4-BE49-F238E27FC236}">
                <a16:creationId xmlns:a16="http://schemas.microsoft.com/office/drawing/2014/main" id="{8EA7FDA9-AD97-3E46-99FE-EDD572BF233B}"/>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23" name="Content Placeholder 3">
            <a:extLst>
              <a:ext uri="{FF2B5EF4-FFF2-40B4-BE49-F238E27FC236}">
                <a16:creationId xmlns:a16="http://schemas.microsoft.com/office/drawing/2014/main" id="{547C6DF8-8E81-0543-9D19-0B24D4BF1149}"/>
              </a:ext>
            </a:extLst>
          </p:cNvPr>
          <p:cNvSpPr>
            <a:spLocks noGrp="1"/>
          </p:cNvSpPr>
          <p:nvPr>
            <p:ph sz="quarter" idx="19"/>
          </p:nvPr>
        </p:nvSpPr>
        <p:spPr>
          <a:xfrm>
            <a:off x="4580192" y="3576811"/>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2" name="Footer Placeholder 1">
            <a:extLst>
              <a:ext uri="{FF2B5EF4-FFF2-40B4-BE49-F238E27FC236}">
                <a16:creationId xmlns:a16="http://schemas.microsoft.com/office/drawing/2014/main" id="{FD9E9C07-6F36-4B4F-807E-058565F59978}"/>
              </a:ext>
            </a:extLst>
          </p:cNvPr>
          <p:cNvSpPr>
            <a:spLocks noGrp="1"/>
          </p:cNvSpPr>
          <p:nvPr>
            <p:ph type="ftr" sz="quarter" idx="20"/>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1B3E7055-6E79-DD48-8150-BC1E51E2614D}"/>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491762910"/>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C: Horiz. Pic + 3 Col Content Orange/Yellow">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0D55989-8A54-6448-8A13-51D958054819}"/>
              </a:ext>
            </a:extLst>
          </p:cNvPr>
          <p:cNvSpPr>
            <a:spLocks noGrp="1"/>
          </p:cNvSpPr>
          <p:nvPr>
            <p:ph type="pic" sz="quarter" idx="10"/>
          </p:nvPr>
        </p:nvSpPr>
        <p:spPr>
          <a:xfrm>
            <a:off x="0" y="0"/>
            <a:ext cx="12188952" cy="3063240"/>
          </a:xfrm>
        </p:spPr>
        <p:txBody>
          <a:bodyPr/>
          <a:lstStyle/>
          <a:p>
            <a:endParaRPr lang="en-US" dirty="0"/>
          </a:p>
        </p:txBody>
      </p:sp>
      <p:sp>
        <p:nvSpPr>
          <p:cNvPr id="22" name="Rectangle 21">
            <a:extLst>
              <a:ext uri="{FF2B5EF4-FFF2-40B4-BE49-F238E27FC236}">
                <a16:creationId xmlns:a16="http://schemas.microsoft.com/office/drawing/2014/main" id="{69B44E5C-D4D7-8F4A-98AD-A1F2FA8A19B8}"/>
              </a:ext>
            </a:extLst>
          </p:cNvPr>
          <p:cNvSpPr/>
          <p:nvPr userDrawn="1"/>
        </p:nvSpPr>
        <p:spPr>
          <a:xfrm>
            <a:off x="8119872" y="3063240"/>
            <a:ext cx="4069080"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5F6382AA-830D-654C-BED9-260689BB1804}"/>
              </a:ext>
            </a:extLst>
          </p:cNvPr>
          <p:cNvSpPr/>
          <p:nvPr userDrawn="1"/>
        </p:nvSpPr>
        <p:spPr>
          <a:xfrm>
            <a:off x="0" y="3063240"/>
            <a:ext cx="4059936"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9F62E47-236D-1347-A4A0-094EF4FE7E90}"/>
              </a:ext>
            </a:extLst>
          </p:cNvPr>
          <p:cNvSpPr/>
          <p:nvPr userDrawn="1"/>
        </p:nvSpPr>
        <p:spPr>
          <a:xfrm>
            <a:off x="4059936" y="3063240"/>
            <a:ext cx="405993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2">
            <a:extLst>
              <a:ext uri="{FF2B5EF4-FFF2-40B4-BE49-F238E27FC236}">
                <a16:creationId xmlns:a16="http://schemas.microsoft.com/office/drawing/2014/main" id="{88D32F6B-7ED1-694D-A413-FE7221F8F66E}"/>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19" name="Text Placeholder 2">
            <a:extLst>
              <a:ext uri="{FF2B5EF4-FFF2-40B4-BE49-F238E27FC236}">
                <a16:creationId xmlns:a16="http://schemas.microsoft.com/office/drawing/2014/main" id="{D664F72E-3BFF-3940-8AC9-1DB6C32A98C6}"/>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23" name="Content Placeholder 3">
            <a:extLst>
              <a:ext uri="{FF2B5EF4-FFF2-40B4-BE49-F238E27FC236}">
                <a16:creationId xmlns:a16="http://schemas.microsoft.com/office/drawing/2014/main" id="{C1B6F7F7-44E0-8A45-AD90-79EDC53377F5}"/>
              </a:ext>
            </a:extLst>
          </p:cNvPr>
          <p:cNvSpPr>
            <a:spLocks noGrp="1"/>
          </p:cNvSpPr>
          <p:nvPr>
            <p:ph sz="quarter" idx="19" hasCustomPrompt="1"/>
          </p:nvPr>
        </p:nvSpPr>
        <p:spPr>
          <a:xfrm>
            <a:off x="4580192" y="3576148"/>
            <a:ext cx="3019425" cy="2036762"/>
          </a:xfrm>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tx2"/>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content</a:t>
            </a:r>
          </a:p>
        </p:txBody>
      </p:sp>
      <p:sp>
        <p:nvSpPr>
          <p:cNvPr id="2" name="Footer Placeholder 1">
            <a:extLst>
              <a:ext uri="{FF2B5EF4-FFF2-40B4-BE49-F238E27FC236}">
                <a16:creationId xmlns:a16="http://schemas.microsoft.com/office/drawing/2014/main" id="{2A9FC7D9-1670-D440-865C-7487EE7C065E}"/>
              </a:ext>
            </a:extLst>
          </p:cNvPr>
          <p:cNvSpPr>
            <a:spLocks noGrp="1"/>
          </p:cNvSpPr>
          <p:nvPr>
            <p:ph type="ftr" sz="quarter" idx="20"/>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D3C1AE44-25EC-3041-A8C5-8F63956D001E}"/>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47154798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A: 3x2 Grid Text Blu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129EE1-6F15-524A-9E37-4A172CF465E1}"/>
              </a:ext>
            </a:extLst>
          </p:cNvPr>
          <p:cNvSpPr/>
          <p:nvPr userDrawn="1"/>
        </p:nvSpPr>
        <p:spPr>
          <a:xfrm>
            <a:off x="0"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B48294B-EEEB-1F4C-AD88-544346E49800}"/>
              </a:ext>
            </a:extLst>
          </p:cNvPr>
          <p:cNvSpPr/>
          <p:nvPr userDrawn="1"/>
        </p:nvSpPr>
        <p:spPr>
          <a:xfrm>
            <a:off x="8119871" y="3063240"/>
            <a:ext cx="4072129"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74BD8D4-6768-0346-AA28-59361C68B6D7}"/>
              </a:ext>
            </a:extLst>
          </p:cNvPr>
          <p:cNvSpPr/>
          <p:nvPr userDrawn="1"/>
        </p:nvSpPr>
        <p:spPr>
          <a:xfrm>
            <a:off x="4059936" y="0"/>
            <a:ext cx="4059936"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92B0C17-46A2-FB49-810F-B876A711E06B}"/>
              </a:ext>
            </a:extLst>
          </p:cNvPr>
          <p:cNvSpPr/>
          <p:nvPr userDrawn="1"/>
        </p:nvSpPr>
        <p:spPr>
          <a:xfrm>
            <a:off x="0" y="3063240"/>
            <a:ext cx="405993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4C027817-2778-0444-9D60-909E9B6E0067}"/>
              </a:ext>
            </a:extLst>
          </p:cNvPr>
          <p:cNvSpPr/>
          <p:nvPr userDrawn="1"/>
        </p:nvSpPr>
        <p:spPr>
          <a:xfrm>
            <a:off x="4059936" y="3063240"/>
            <a:ext cx="4059936"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7B35A4E-46F8-6D4E-BED8-0009D630C724}"/>
              </a:ext>
            </a:extLst>
          </p:cNvPr>
          <p:cNvSpPr/>
          <p:nvPr userDrawn="1"/>
        </p:nvSpPr>
        <p:spPr>
          <a:xfrm>
            <a:off x="8119871" y="0"/>
            <a:ext cx="4072128"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
            <a:extLst>
              <a:ext uri="{FF2B5EF4-FFF2-40B4-BE49-F238E27FC236}">
                <a16:creationId xmlns:a16="http://schemas.microsoft.com/office/drawing/2014/main" id="{5EFDA3AB-5BC2-F44F-B0FD-60F32562AA82}"/>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E7C5A000-D259-234C-9541-17280B551AAC}"/>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59D72359-35A2-B54D-8BF9-675FA72583CE}"/>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88E61564-1DF1-5A42-85C9-A04C8752036F}"/>
              </a:ext>
            </a:extLst>
          </p:cNvPr>
          <p:cNvSpPr>
            <a:spLocks noGrp="1"/>
          </p:cNvSpPr>
          <p:nvPr>
            <p:ph type="body" sz="quarter" idx="18" hasCustomPrompt="1"/>
          </p:nvPr>
        </p:nvSpPr>
        <p:spPr>
          <a:xfrm>
            <a:off x="520559" y="51357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BDA9E505-B621-6A42-9104-8FBE727E3BF8}"/>
              </a:ext>
            </a:extLst>
          </p:cNvPr>
          <p:cNvSpPr>
            <a:spLocks noGrp="1"/>
          </p:cNvSpPr>
          <p:nvPr>
            <p:ph type="body" sz="quarter" idx="19" hasCustomPrompt="1"/>
          </p:nvPr>
        </p:nvSpPr>
        <p:spPr>
          <a:xfrm>
            <a:off x="4580495" y="3576811"/>
            <a:ext cx="3018818" cy="2036099"/>
          </a:xfrm>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bg1"/>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E05A2775-4ADD-E949-AEAF-7B6275101CF0}"/>
              </a:ext>
            </a:extLst>
          </p:cNvPr>
          <p:cNvSpPr>
            <a:spLocks noGrp="1"/>
          </p:cNvSpPr>
          <p:nvPr>
            <p:ph type="body" sz="quarter" idx="20" hasCustomPrompt="1"/>
          </p:nvPr>
        </p:nvSpPr>
        <p:spPr>
          <a:xfrm>
            <a:off x="8646526" y="51357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EC6E621E-08B9-4441-A39E-8F6D52E353C7}"/>
              </a:ext>
            </a:extLst>
          </p:cNvPr>
          <p:cNvSpPr>
            <a:spLocks noGrp="1"/>
          </p:cNvSpPr>
          <p:nvPr>
            <p:ph type="ftr" sz="quarter" idx="21"/>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72196951-A897-7444-B023-AFD43B1BED51}"/>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41909230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4B: 3x2 Grid Text Gree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129EE1-6F15-524A-9E37-4A172CF465E1}"/>
              </a:ext>
            </a:extLst>
          </p:cNvPr>
          <p:cNvSpPr/>
          <p:nvPr userDrawn="1"/>
        </p:nvSpPr>
        <p:spPr>
          <a:xfrm>
            <a:off x="0" y="0"/>
            <a:ext cx="4059936"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B48294B-EEEB-1F4C-AD88-544346E49800}"/>
              </a:ext>
            </a:extLst>
          </p:cNvPr>
          <p:cNvSpPr/>
          <p:nvPr userDrawn="1"/>
        </p:nvSpPr>
        <p:spPr>
          <a:xfrm>
            <a:off x="8119871" y="3063240"/>
            <a:ext cx="4072129"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74BD8D4-6768-0346-AA28-59361C68B6D7}"/>
              </a:ext>
            </a:extLst>
          </p:cNvPr>
          <p:cNvSpPr/>
          <p:nvPr userDrawn="1"/>
        </p:nvSpPr>
        <p:spPr>
          <a:xfrm>
            <a:off x="4059936" y="0"/>
            <a:ext cx="4059936"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92B0C17-46A2-FB49-810F-B876A711E06B}"/>
              </a:ext>
            </a:extLst>
          </p:cNvPr>
          <p:cNvSpPr/>
          <p:nvPr userDrawn="1"/>
        </p:nvSpPr>
        <p:spPr>
          <a:xfrm>
            <a:off x="0" y="3063240"/>
            <a:ext cx="4059936"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4C027817-2778-0444-9D60-909E9B6E0067}"/>
              </a:ext>
            </a:extLst>
          </p:cNvPr>
          <p:cNvSpPr/>
          <p:nvPr userDrawn="1"/>
        </p:nvSpPr>
        <p:spPr>
          <a:xfrm>
            <a:off x="4059936" y="3063240"/>
            <a:ext cx="4059936"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7B35A4E-46F8-6D4E-BED8-0009D630C724}"/>
              </a:ext>
            </a:extLst>
          </p:cNvPr>
          <p:cNvSpPr/>
          <p:nvPr userDrawn="1"/>
        </p:nvSpPr>
        <p:spPr>
          <a:xfrm>
            <a:off x="8119871" y="0"/>
            <a:ext cx="4072128"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
            <a:extLst>
              <a:ext uri="{FF2B5EF4-FFF2-40B4-BE49-F238E27FC236}">
                <a16:creationId xmlns:a16="http://schemas.microsoft.com/office/drawing/2014/main" id="{5EFDA3AB-5BC2-F44F-B0FD-60F32562AA82}"/>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E7C5A000-D259-234C-9541-17280B551AAC}"/>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59D72359-35A2-B54D-8BF9-675FA72583CE}"/>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88E61564-1DF1-5A42-85C9-A04C8752036F}"/>
              </a:ext>
            </a:extLst>
          </p:cNvPr>
          <p:cNvSpPr>
            <a:spLocks noGrp="1"/>
          </p:cNvSpPr>
          <p:nvPr>
            <p:ph type="body" sz="quarter" idx="18" hasCustomPrompt="1"/>
          </p:nvPr>
        </p:nvSpPr>
        <p:spPr>
          <a:xfrm>
            <a:off x="520559" y="51357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BDA9E505-B621-6A42-9104-8FBE727E3BF8}"/>
              </a:ext>
            </a:extLst>
          </p:cNvPr>
          <p:cNvSpPr>
            <a:spLocks noGrp="1"/>
          </p:cNvSpPr>
          <p:nvPr>
            <p:ph type="body" sz="quarter" idx="19" hasCustomPrompt="1"/>
          </p:nvPr>
        </p:nvSpPr>
        <p:spPr>
          <a:xfrm>
            <a:off x="4580495" y="3576811"/>
            <a:ext cx="3018818" cy="2036099"/>
          </a:xfrm>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tx2"/>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E05A2775-4ADD-E949-AEAF-7B6275101CF0}"/>
              </a:ext>
            </a:extLst>
          </p:cNvPr>
          <p:cNvSpPr>
            <a:spLocks noGrp="1"/>
          </p:cNvSpPr>
          <p:nvPr>
            <p:ph type="body" sz="quarter" idx="20" hasCustomPrompt="1"/>
          </p:nvPr>
        </p:nvSpPr>
        <p:spPr>
          <a:xfrm>
            <a:off x="8646526" y="51357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EC6E621E-08B9-4441-A39E-8F6D52E353C7}"/>
              </a:ext>
            </a:extLst>
          </p:cNvPr>
          <p:cNvSpPr>
            <a:spLocks noGrp="1"/>
          </p:cNvSpPr>
          <p:nvPr>
            <p:ph type="ftr" sz="quarter" idx="21"/>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72196951-A897-7444-B023-AFD43B1BED51}"/>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404565305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4C: 3x2 Grid Text Orange/Yellow">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129EE1-6F15-524A-9E37-4A172CF465E1}"/>
              </a:ext>
            </a:extLst>
          </p:cNvPr>
          <p:cNvSpPr/>
          <p:nvPr userDrawn="1"/>
        </p:nvSpPr>
        <p:spPr>
          <a:xfrm>
            <a:off x="0" y="0"/>
            <a:ext cx="4059936"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B48294B-EEEB-1F4C-AD88-544346E49800}"/>
              </a:ext>
            </a:extLst>
          </p:cNvPr>
          <p:cNvSpPr/>
          <p:nvPr userDrawn="1"/>
        </p:nvSpPr>
        <p:spPr>
          <a:xfrm>
            <a:off x="8119871" y="3063240"/>
            <a:ext cx="4072129"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74BD8D4-6768-0346-AA28-59361C68B6D7}"/>
              </a:ext>
            </a:extLst>
          </p:cNvPr>
          <p:cNvSpPr/>
          <p:nvPr userDrawn="1"/>
        </p:nvSpPr>
        <p:spPr>
          <a:xfrm>
            <a:off x="4059936" y="0"/>
            <a:ext cx="4059936"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92B0C17-46A2-FB49-810F-B876A711E06B}"/>
              </a:ext>
            </a:extLst>
          </p:cNvPr>
          <p:cNvSpPr/>
          <p:nvPr userDrawn="1"/>
        </p:nvSpPr>
        <p:spPr>
          <a:xfrm>
            <a:off x="0" y="3063240"/>
            <a:ext cx="4059936"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4C027817-2778-0444-9D60-909E9B6E0067}"/>
              </a:ext>
            </a:extLst>
          </p:cNvPr>
          <p:cNvSpPr/>
          <p:nvPr userDrawn="1"/>
        </p:nvSpPr>
        <p:spPr>
          <a:xfrm>
            <a:off x="4059936" y="3063240"/>
            <a:ext cx="405993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7B35A4E-46F8-6D4E-BED8-0009D630C724}"/>
              </a:ext>
            </a:extLst>
          </p:cNvPr>
          <p:cNvSpPr/>
          <p:nvPr userDrawn="1"/>
        </p:nvSpPr>
        <p:spPr>
          <a:xfrm>
            <a:off x="8119871" y="0"/>
            <a:ext cx="4072128"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
            <a:extLst>
              <a:ext uri="{FF2B5EF4-FFF2-40B4-BE49-F238E27FC236}">
                <a16:creationId xmlns:a16="http://schemas.microsoft.com/office/drawing/2014/main" id="{5EFDA3AB-5BC2-F44F-B0FD-60F32562AA82}"/>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E7C5A000-D259-234C-9541-17280B551AAC}"/>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59D72359-35A2-B54D-8BF9-675FA72583CE}"/>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88E61564-1DF1-5A42-85C9-A04C8752036F}"/>
              </a:ext>
            </a:extLst>
          </p:cNvPr>
          <p:cNvSpPr>
            <a:spLocks noGrp="1"/>
          </p:cNvSpPr>
          <p:nvPr>
            <p:ph type="body" sz="quarter" idx="18" hasCustomPrompt="1"/>
          </p:nvPr>
        </p:nvSpPr>
        <p:spPr>
          <a:xfrm>
            <a:off x="520559" y="51357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BDA9E505-B621-6A42-9104-8FBE727E3BF8}"/>
              </a:ext>
            </a:extLst>
          </p:cNvPr>
          <p:cNvSpPr>
            <a:spLocks noGrp="1"/>
          </p:cNvSpPr>
          <p:nvPr>
            <p:ph type="body" sz="quarter" idx="19" hasCustomPrompt="1"/>
          </p:nvPr>
        </p:nvSpPr>
        <p:spPr>
          <a:xfrm>
            <a:off x="4580495" y="3576811"/>
            <a:ext cx="3018818" cy="2036099"/>
          </a:xfrm>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b="0">
                <a:solidFill>
                  <a:schemeClr val="tx2"/>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E05A2775-4ADD-E949-AEAF-7B6275101CF0}"/>
              </a:ext>
            </a:extLst>
          </p:cNvPr>
          <p:cNvSpPr>
            <a:spLocks noGrp="1"/>
          </p:cNvSpPr>
          <p:nvPr>
            <p:ph type="body" sz="quarter" idx="20" hasCustomPrompt="1"/>
          </p:nvPr>
        </p:nvSpPr>
        <p:spPr>
          <a:xfrm>
            <a:off x="8646526" y="513571"/>
            <a:ext cx="3018818" cy="203609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EC6E621E-08B9-4441-A39E-8F6D52E353C7}"/>
              </a:ext>
            </a:extLst>
          </p:cNvPr>
          <p:cNvSpPr>
            <a:spLocks noGrp="1"/>
          </p:cNvSpPr>
          <p:nvPr>
            <p:ph type="ftr" sz="quarter" idx="21"/>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72196951-A897-7444-B023-AFD43B1BED51}"/>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01958896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5A: 3x2 Grid Image + Text Blu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9237" y="3063239"/>
            <a:ext cx="4059239" cy="3046669"/>
          </a:xfrm>
        </p:spPr>
        <p:txBody>
          <a:bodyPr/>
          <a:lstStyle/>
          <a:p>
            <a:endParaRPr lang="en-US" dirty="0"/>
          </a:p>
        </p:txBody>
      </p:sp>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8475" y="3063240"/>
            <a:ext cx="4073525" cy="30466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9174" y="0"/>
            <a:ext cx="4072825" cy="3063238"/>
          </a:xfrm>
        </p:spPr>
        <p:txBody>
          <a:bodyPr/>
          <a:lstStyle/>
          <a:p>
            <a:endParaRPr lang="en-US" dirty="0"/>
          </a:p>
        </p:txBody>
      </p:sp>
      <p:sp>
        <p:nvSpPr>
          <p:cNvPr id="21" name="Text Placeholder 2">
            <a:extLst>
              <a:ext uri="{FF2B5EF4-FFF2-40B4-BE49-F238E27FC236}">
                <a16:creationId xmlns:a16="http://schemas.microsoft.com/office/drawing/2014/main" id="{547329AC-D46F-1F47-AC8F-112BA3DD2ABE}"/>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BEBDA336-2E75-D74D-9F3B-103DDB8FA961}"/>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93269E0C-4615-6846-A444-D844B560B07F}"/>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3BC2885F-E88F-2F43-8527-DEBBAFC73A54}"/>
              </a:ext>
            </a:extLst>
          </p:cNvPr>
          <p:cNvSpPr>
            <a:spLocks noGrp="1"/>
          </p:cNvSpPr>
          <p:nvPr>
            <p:ph type="sldNum" sz="quarter" idx="19"/>
          </p:nvPr>
        </p:nvSpPr>
        <p:spPr/>
        <p:txBody>
          <a:bodyPr/>
          <a:lstStyle/>
          <a:p>
            <a:fld id="{6A6F46FF-D5FD-D344-AAD7-CAD0D68AD4E5}" type="slidenum">
              <a:rPr lang="en-US" smtClean="0"/>
              <a:pPr/>
              <a:t>‹#›</a:t>
            </a:fld>
            <a:endParaRPr lang="en-US" dirty="0"/>
          </a:p>
        </p:txBody>
      </p:sp>
      <p:sp>
        <p:nvSpPr>
          <p:cNvPr id="24" name="Text Placeholder 2">
            <a:extLst>
              <a:ext uri="{FF2B5EF4-FFF2-40B4-BE49-F238E27FC236}">
                <a16:creationId xmlns:a16="http://schemas.microsoft.com/office/drawing/2014/main" id="{BB6B1143-F933-4244-9BCF-CFBCA646D58A}"/>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Tree>
    <p:extLst>
      <p:ext uri="{BB962C8B-B14F-4D97-AF65-F5344CB8AC3E}">
        <p14:creationId xmlns:p14="http://schemas.microsoft.com/office/powerpoint/2010/main" val="150224425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5B: 3x2 Grid Image + Text Gree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9238" y="3063239"/>
            <a:ext cx="4059238" cy="3046669"/>
          </a:xfrm>
        </p:spPr>
        <p:txBody>
          <a:bodyPr/>
          <a:lstStyle/>
          <a:p>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8476" y="3063240"/>
            <a:ext cx="4073524" cy="30466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9174" y="0"/>
            <a:ext cx="4072825" cy="3063238"/>
          </a:xfrm>
        </p:spPr>
        <p:txBody>
          <a:bodyPr/>
          <a:lstStyle/>
          <a:p>
            <a:endParaRPr lang="en-US" dirty="0"/>
          </a:p>
        </p:txBody>
      </p:sp>
      <p:sp>
        <p:nvSpPr>
          <p:cNvPr id="21" name="Text Placeholder 2">
            <a:extLst>
              <a:ext uri="{FF2B5EF4-FFF2-40B4-BE49-F238E27FC236}">
                <a16:creationId xmlns:a16="http://schemas.microsoft.com/office/drawing/2014/main" id="{547329AC-D46F-1F47-AC8F-112BA3DD2ABE}"/>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BEBDA336-2E75-D74D-9F3B-103DDB8FA961}"/>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4" name="Text Placeholder 2">
            <a:extLst>
              <a:ext uri="{FF2B5EF4-FFF2-40B4-BE49-F238E27FC236}">
                <a16:creationId xmlns:a16="http://schemas.microsoft.com/office/drawing/2014/main" id="{BB6B1143-F933-4244-9BCF-CFBCA646D58A}"/>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93269E0C-4615-6846-A444-D844B560B07F}"/>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3BC2885F-E88F-2F43-8527-DEBBAFC73A54}"/>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331803070"/>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5C: 3x2 Grid Image + Text Orange/Yellow">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9238" y="3063239"/>
            <a:ext cx="4059238" cy="3046669"/>
          </a:xfrm>
        </p:spPr>
        <p:txBody>
          <a:bodyPr/>
          <a:lstStyle/>
          <a:p>
            <a:endParaRPr lang="en-US" dirty="0"/>
          </a:p>
        </p:txBody>
      </p:sp>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8476" y="3063240"/>
            <a:ext cx="4073524" cy="30466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9174" y="0"/>
            <a:ext cx="4072825" cy="3063238"/>
          </a:xfrm>
        </p:spPr>
        <p:txBody>
          <a:bodyPr/>
          <a:lstStyle/>
          <a:p>
            <a:endParaRPr lang="en-US" dirty="0"/>
          </a:p>
        </p:txBody>
      </p:sp>
      <p:sp>
        <p:nvSpPr>
          <p:cNvPr id="21" name="Text Placeholder 2">
            <a:extLst>
              <a:ext uri="{FF2B5EF4-FFF2-40B4-BE49-F238E27FC236}">
                <a16:creationId xmlns:a16="http://schemas.microsoft.com/office/drawing/2014/main" id="{2D694D70-FCEA-A740-8E35-F163EFD66CF5}"/>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22" name="Text Placeholder 2">
            <a:extLst>
              <a:ext uri="{FF2B5EF4-FFF2-40B4-BE49-F238E27FC236}">
                <a16:creationId xmlns:a16="http://schemas.microsoft.com/office/drawing/2014/main" id="{A038047D-67F7-754B-87E1-26379464D3C4}"/>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4" name="Text Placeholder 2">
            <a:extLst>
              <a:ext uri="{FF2B5EF4-FFF2-40B4-BE49-F238E27FC236}">
                <a16:creationId xmlns:a16="http://schemas.microsoft.com/office/drawing/2014/main" id="{0CEE342E-F290-3540-8342-4020975B5203}"/>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77C2E91F-E581-D647-91A0-B260E8B4BC1E}"/>
              </a:ext>
            </a:extLst>
          </p:cNvPr>
          <p:cNvSpPr>
            <a:spLocks noGrp="1"/>
          </p:cNvSpPr>
          <p:nvPr>
            <p:ph type="ftr" sz="quarter" idx="18"/>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EC971E65-1EA9-B54D-9A02-36611309B418}"/>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03766186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5D: 3x2 Grid Image + Text Multi">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6192" y="3063239"/>
            <a:ext cx="4063678" cy="3046669"/>
          </a:xfrm>
        </p:spPr>
        <p:txBody>
          <a:bodyPr/>
          <a:lstStyle/>
          <a:p>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6825" y="0"/>
            <a:ext cx="4075174" cy="3063238"/>
          </a:xfrm>
        </p:spPr>
        <p:txBody>
          <a:bodyPr/>
          <a:lstStyle/>
          <a:p>
            <a:endParaRPr lang="en-US" dirty="0"/>
          </a:p>
        </p:txBody>
      </p:sp>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6192" cy="3046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2384" y="3063240"/>
            <a:ext cx="4079616" cy="304666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 Placeholder 2">
            <a:extLst>
              <a:ext uri="{FF2B5EF4-FFF2-40B4-BE49-F238E27FC236}">
                <a16:creationId xmlns:a16="http://schemas.microsoft.com/office/drawing/2014/main" id="{49DC6381-B0B4-0C4A-9BA3-4F15EE473BDA}"/>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tx2"/>
                </a:solidFill>
              </a:defRPr>
            </a:lvl1pPr>
          </a:lstStyle>
          <a:p>
            <a:pPr lvl="0"/>
            <a:r>
              <a:rPr lang="en-US" dirty="0"/>
              <a:t>Click to add text</a:t>
            </a:r>
          </a:p>
        </p:txBody>
      </p:sp>
      <p:sp>
        <p:nvSpPr>
          <p:cNvPr id="34" name="Text Placeholder 2">
            <a:extLst>
              <a:ext uri="{FF2B5EF4-FFF2-40B4-BE49-F238E27FC236}">
                <a16:creationId xmlns:a16="http://schemas.microsoft.com/office/drawing/2014/main" id="{6A8C6419-4F86-7F4C-AC4C-585C9300B707}"/>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843913A0-D496-1F4B-B068-0EF4DDA50E18}"/>
              </a:ext>
            </a:extLst>
          </p:cNvPr>
          <p:cNvSpPr>
            <a:spLocks noGrp="1"/>
          </p:cNvSpPr>
          <p:nvPr>
            <p:ph type="body" sz="quarter" idx="18"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951DF707-2C1B-F442-818A-FCB7616C33D2}"/>
              </a:ext>
            </a:extLst>
          </p:cNvPr>
          <p:cNvSpPr>
            <a:spLocks noGrp="1"/>
          </p:cNvSpPr>
          <p:nvPr>
            <p:ph type="ftr" sz="quarter" idx="19"/>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3FA225B7-5161-E74B-9B30-D668855DE3F6}"/>
              </a:ext>
            </a:extLst>
          </p:cNvPr>
          <p:cNvSpPr>
            <a:spLocks noGrp="1"/>
          </p:cNvSpPr>
          <p:nvPr>
            <p:ph type="sldNum" sz="quarter" idx="20"/>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73874426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6A: 3x2 Grid Content + Text Blue">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2F8AA95-3D6E-984C-B930-32256A7FEC83}"/>
              </a:ext>
            </a:extLst>
          </p:cNvPr>
          <p:cNvSpPr/>
          <p:nvPr userDrawn="1"/>
        </p:nvSpPr>
        <p:spPr>
          <a:xfrm>
            <a:off x="0" y="0"/>
            <a:ext cx="4059936"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F2B1888-2F34-6449-916A-270DCF31E687}"/>
              </a:ext>
            </a:extLst>
          </p:cNvPr>
          <p:cNvSpPr/>
          <p:nvPr userDrawn="1"/>
        </p:nvSpPr>
        <p:spPr>
          <a:xfrm>
            <a:off x="8119872" y="3063240"/>
            <a:ext cx="4069080"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76A1E46-27BA-4841-A8FF-DA99551E9E2E}"/>
              </a:ext>
            </a:extLst>
          </p:cNvPr>
          <p:cNvSpPr/>
          <p:nvPr userDrawn="1"/>
        </p:nvSpPr>
        <p:spPr>
          <a:xfrm>
            <a:off x="4059936"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811C552-DC3E-724C-856C-F5207946ECCD}"/>
              </a:ext>
            </a:extLst>
          </p:cNvPr>
          <p:cNvSpPr/>
          <p:nvPr userDrawn="1"/>
        </p:nvSpPr>
        <p:spPr>
          <a:xfrm>
            <a:off x="0" y="3063240"/>
            <a:ext cx="4059936"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2CB673C-7284-264A-BFA3-479BCCB8AFFE}"/>
              </a:ext>
            </a:extLst>
          </p:cNvPr>
          <p:cNvSpPr/>
          <p:nvPr userDrawn="1"/>
        </p:nvSpPr>
        <p:spPr>
          <a:xfrm>
            <a:off x="4059936" y="3063240"/>
            <a:ext cx="405993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37996CB-5449-974F-9EF7-C94C4F781AC3}"/>
              </a:ext>
            </a:extLst>
          </p:cNvPr>
          <p:cNvSpPr/>
          <p:nvPr userDrawn="1"/>
        </p:nvSpPr>
        <p:spPr>
          <a:xfrm>
            <a:off x="8119872" y="0"/>
            <a:ext cx="4069080"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ontent Placeholder 3">
            <a:extLst>
              <a:ext uri="{FF2B5EF4-FFF2-40B4-BE49-F238E27FC236}">
                <a16:creationId xmlns:a16="http://schemas.microsoft.com/office/drawing/2014/main" id="{F733115C-1C1A-0441-9D3A-D914005E4267}"/>
              </a:ext>
            </a:extLst>
          </p:cNvPr>
          <p:cNvSpPr>
            <a:spLocks noGrp="1"/>
          </p:cNvSpPr>
          <p:nvPr>
            <p:ph sz="quarter" idx="19"/>
          </p:nvPr>
        </p:nvSpPr>
        <p:spPr>
          <a:xfrm>
            <a:off x="520256"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7" name="Content Placeholder 3">
            <a:extLst>
              <a:ext uri="{FF2B5EF4-FFF2-40B4-BE49-F238E27FC236}">
                <a16:creationId xmlns:a16="http://schemas.microsoft.com/office/drawing/2014/main" id="{5B828F83-BFC4-C84A-B39B-BCF98B37512A}"/>
              </a:ext>
            </a:extLst>
          </p:cNvPr>
          <p:cNvSpPr>
            <a:spLocks noGrp="1"/>
          </p:cNvSpPr>
          <p:nvPr>
            <p:ph sz="quarter" idx="20"/>
          </p:nvPr>
        </p:nvSpPr>
        <p:spPr>
          <a:xfrm>
            <a:off x="4580192" y="357647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8" name="Content Placeholder 3">
            <a:extLst>
              <a:ext uri="{FF2B5EF4-FFF2-40B4-BE49-F238E27FC236}">
                <a16:creationId xmlns:a16="http://schemas.microsoft.com/office/drawing/2014/main" id="{03DA1CBC-3983-0642-83ED-F84C1FA1EA80}"/>
              </a:ext>
            </a:extLst>
          </p:cNvPr>
          <p:cNvSpPr>
            <a:spLocks noGrp="1"/>
          </p:cNvSpPr>
          <p:nvPr>
            <p:ph sz="quarter" idx="21"/>
          </p:nvPr>
        </p:nvSpPr>
        <p:spPr>
          <a:xfrm>
            <a:off x="8644700"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9" name="Text Placeholder 2">
            <a:extLst>
              <a:ext uri="{FF2B5EF4-FFF2-40B4-BE49-F238E27FC236}">
                <a16:creationId xmlns:a16="http://schemas.microsoft.com/office/drawing/2014/main" id="{B2F9D212-0A38-3040-B89C-7FC6DF3940F3}"/>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0" name="Text Placeholder 2">
            <a:extLst>
              <a:ext uri="{FF2B5EF4-FFF2-40B4-BE49-F238E27FC236}">
                <a16:creationId xmlns:a16="http://schemas.microsoft.com/office/drawing/2014/main" id="{571525C1-74E2-5741-AEFD-1BCC8C74282D}"/>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1" name="Text Placeholder 2">
            <a:extLst>
              <a:ext uri="{FF2B5EF4-FFF2-40B4-BE49-F238E27FC236}">
                <a16:creationId xmlns:a16="http://schemas.microsoft.com/office/drawing/2014/main" id="{7D51AEAF-6842-F84B-81AF-6F2A5238D99C}"/>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87C578A7-AA04-7F48-97C5-6FC090D16A11}"/>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70E79CD2-E1A6-CD42-84EA-6A3B3FCF9BF3}"/>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68284040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6A: 3x2 Grid Content + Text Gree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2F8AA95-3D6E-984C-B930-32256A7FEC83}"/>
              </a:ext>
            </a:extLst>
          </p:cNvPr>
          <p:cNvSpPr/>
          <p:nvPr userDrawn="1"/>
        </p:nvSpPr>
        <p:spPr>
          <a:xfrm>
            <a:off x="0" y="0"/>
            <a:ext cx="4059936"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F2B1888-2F34-6449-916A-270DCF31E687}"/>
              </a:ext>
            </a:extLst>
          </p:cNvPr>
          <p:cNvSpPr/>
          <p:nvPr userDrawn="1"/>
        </p:nvSpPr>
        <p:spPr>
          <a:xfrm>
            <a:off x="8119872" y="3063240"/>
            <a:ext cx="4069080"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76A1E46-27BA-4841-A8FF-DA99551E9E2E}"/>
              </a:ext>
            </a:extLst>
          </p:cNvPr>
          <p:cNvSpPr/>
          <p:nvPr userDrawn="1"/>
        </p:nvSpPr>
        <p:spPr>
          <a:xfrm>
            <a:off x="4059936" y="0"/>
            <a:ext cx="4059936"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811C552-DC3E-724C-856C-F5207946ECCD}"/>
              </a:ext>
            </a:extLst>
          </p:cNvPr>
          <p:cNvSpPr/>
          <p:nvPr userDrawn="1"/>
        </p:nvSpPr>
        <p:spPr>
          <a:xfrm>
            <a:off x="0" y="3063240"/>
            <a:ext cx="4059936"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2CB673C-7284-264A-BFA3-479BCCB8AFFE}"/>
              </a:ext>
            </a:extLst>
          </p:cNvPr>
          <p:cNvSpPr/>
          <p:nvPr userDrawn="1"/>
        </p:nvSpPr>
        <p:spPr>
          <a:xfrm>
            <a:off x="4059936" y="3063240"/>
            <a:ext cx="4059936"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37996CB-5449-974F-9EF7-C94C4F781AC3}"/>
              </a:ext>
            </a:extLst>
          </p:cNvPr>
          <p:cNvSpPr/>
          <p:nvPr userDrawn="1"/>
        </p:nvSpPr>
        <p:spPr>
          <a:xfrm>
            <a:off x="8119872" y="0"/>
            <a:ext cx="4069080"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ontent Placeholder 3">
            <a:extLst>
              <a:ext uri="{FF2B5EF4-FFF2-40B4-BE49-F238E27FC236}">
                <a16:creationId xmlns:a16="http://schemas.microsoft.com/office/drawing/2014/main" id="{F733115C-1C1A-0441-9D3A-D914005E4267}"/>
              </a:ext>
            </a:extLst>
          </p:cNvPr>
          <p:cNvSpPr>
            <a:spLocks noGrp="1"/>
          </p:cNvSpPr>
          <p:nvPr>
            <p:ph sz="quarter" idx="19"/>
          </p:nvPr>
        </p:nvSpPr>
        <p:spPr>
          <a:xfrm>
            <a:off x="520256"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7" name="Content Placeholder 3">
            <a:extLst>
              <a:ext uri="{FF2B5EF4-FFF2-40B4-BE49-F238E27FC236}">
                <a16:creationId xmlns:a16="http://schemas.microsoft.com/office/drawing/2014/main" id="{5B828F83-BFC4-C84A-B39B-BCF98B37512A}"/>
              </a:ext>
            </a:extLst>
          </p:cNvPr>
          <p:cNvSpPr>
            <a:spLocks noGrp="1"/>
          </p:cNvSpPr>
          <p:nvPr>
            <p:ph sz="quarter" idx="20"/>
          </p:nvPr>
        </p:nvSpPr>
        <p:spPr>
          <a:xfrm>
            <a:off x="4580192" y="357647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8" name="Content Placeholder 3">
            <a:extLst>
              <a:ext uri="{FF2B5EF4-FFF2-40B4-BE49-F238E27FC236}">
                <a16:creationId xmlns:a16="http://schemas.microsoft.com/office/drawing/2014/main" id="{03DA1CBC-3983-0642-83ED-F84C1FA1EA80}"/>
              </a:ext>
            </a:extLst>
          </p:cNvPr>
          <p:cNvSpPr>
            <a:spLocks noGrp="1"/>
          </p:cNvSpPr>
          <p:nvPr>
            <p:ph sz="quarter" idx="21"/>
          </p:nvPr>
        </p:nvSpPr>
        <p:spPr>
          <a:xfrm>
            <a:off x="8644700"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9" name="Text Placeholder 2">
            <a:extLst>
              <a:ext uri="{FF2B5EF4-FFF2-40B4-BE49-F238E27FC236}">
                <a16:creationId xmlns:a16="http://schemas.microsoft.com/office/drawing/2014/main" id="{B2F9D212-0A38-3040-B89C-7FC6DF3940F3}"/>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0" name="Text Placeholder 2">
            <a:extLst>
              <a:ext uri="{FF2B5EF4-FFF2-40B4-BE49-F238E27FC236}">
                <a16:creationId xmlns:a16="http://schemas.microsoft.com/office/drawing/2014/main" id="{571525C1-74E2-5741-AEFD-1BCC8C74282D}"/>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1" name="Text Placeholder 2">
            <a:extLst>
              <a:ext uri="{FF2B5EF4-FFF2-40B4-BE49-F238E27FC236}">
                <a16:creationId xmlns:a16="http://schemas.microsoft.com/office/drawing/2014/main" id="{7D51AEAF-6842-F84B-81AF-6F2A5238D99C}"/>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87C578A7-AA04-7F48-97C5-6FC090D16A11}"/>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70E79CD2-E1A6-CD42-84EA-6A3B3FCF9BF3}"/>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16538243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6A: 3x2 Grid Content + Text Orange/Yellow">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2F8AA95-3D6E-984C-B930-32256A7FEC83}"/>
              </a:ext>
            </a:extLst>
          </p:cNvPr>
          <p:cNvSpPr/>
          <p:nvPr userDrawn="1"/>
        </p:nvSpPr>
        <p:spPr>
          <a:xfrm>
            <a:off x="0" y="0"/>
            <a:ext cx="4059936"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F2B1888-2F34-6449-916A-270DCF31E687}"/>
              </a:ext>
            </a:extLst>
          </p:cNvPr>
          <p:cNvSpPr/>
          <p:nvPr userDrawn="1"/>
        </p:nvSpPr>
        <p:spPr>
          <a:xfrm>
            <a:off x="8119872" y="3063240"/>
            <a:ext cx="4069080"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A76A1E46-27BA-4841-A8FF-DA99551E9E2E}"/>
              </a:ext>
            </a:extLst>
          </p:cNvPr>
          <p:cNvSpPr/>
          <p:nvPr userDrawn="1"/>
        </p:nvSpPr>
        <p:spPr>
          <a:xfrm>
            <a:off x="4059936" y="0"/>
            <a:ext cx="4059936"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811C552-DC3E-724C-856C-F5207946ECCD}"/>
              </a:ext>
            </a:extLst>
          </p:cNvPr>
          <p:cNvSpPr/>
          <p:nvPr userDrawn="1"/>
        </p:nvSpPr>
        <p:spPr>
          <a:xfrm>
            <a:off x="0" y="3063240"/>
            <a:ext cx="4059936"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A2CB673C-7284-264A-BFA3-479BCCB8AFFE}"/>
              </a:ext>
            </a:extLst>
          </p:cNvPr>
          <p:cNvSpPr/>
          <p:nvPr userDrawn="1"/>
        </p:nvSpPr>
        <p:spPr>
          <a:xfrm>
            <a:off x="4059936" y="3063240"/>
            <a:ext cx="405993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37996CB-5449-974F-9EF7-C94C4F781AC3}"/>
              </a:ext>
            </a:extLst>
          </p:cNvPr>
          <p:cNvSpPr/>
          <p:nvPr userDrawn="1"/>
        </p:nvSpPr>
        <p:spPr>
          <a:xfrm>
            <a:off x="8119872" y="0"/>
            <a:ext cx="4069080"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ontent Placeholder 3">
            <a:extLst>
              <a:ext uri="{FF2B5EF4-FFF2-40B4-BE49-F238E27FC236}">
                <a16:creationId xmlns:a16="http://schemas.microsoft.com/office/drawing/2014/main" id="{F733115C-1C1A-0441-9D3A-D914005E4267}"/>
              </a:ext>
            </a:extLst>
          </p:cNvPr>
          <p:cNvSpPr>
            <a:spLocks noGrp="1"/>
          </p:cNvSpPr>
          <p:nvPr>
            <p:ph sz="quarter" idx="19"/>
          </p:nvPr>
        </p:nvSpPr>
        <p:spPr>
          <a:xfrm>
            <a:off x="520256"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7" name="Content Placeholder 3">
            <a:extLst>
              <a:ext uri="{FF2B5EF4-FFF2-40B4-BE49-F238E27FC236}">
                <a16:creationId xmlns:a16="http://schemas.microsoft.com/office/drawing/2014/main" id="{5B828F83-BFC4-C84A-B39B-BCF98B37512A}"/>
              </a:ext>
            </a:extLst>
          </p:cNvPr>
          <p:cNvSpPr>
            <a:spLocks noGrp="1"/>
          </p:cNvSpPr>
          <p:nvPr>
            <p:ph sz="quarter" idx="20"/>
          </p:nvPr>
        </p:nvSpPr>
        <p:spPr>
          <a:xfrm>
            <a:off x="4580192" y="357647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8" name="Content Placeholder 3">
            <a:extLst>
              <a:ext uri="{FF2B5EF4-FFF2-40B4-BE49-F238E27FC236}">
                <a16:creationId xmlns:a16="http://schemas.microsoft.com/office/drawing/2014/main" id="{03DA1CBC-3983-0642-83ED-F84C1FA1EA80}"/>
              </a:ext>
            </a:extLst>
          </p:cNvPr>
          <p:cNvSpPr>
            <a:spLocks noGrp="1"/>
          </p:cNvSpPr>
          <p:nvPr>
            <p:ph sz="quarter" idx="21"/>
          </p:nvPr>
        </p:nvSpPr>
        <p:spPr>
          <a:xfrm>
            <a:off x="8644700" y="513239"/>
            <a:ext cx="3019425" cy="2036762"/>
          </a:xfrm>
        </p:spPr>
        <p:txBody>
          <a:bodyPr anchor="ctr">
            <a:noAutofit/>
          </a:bodyPr>
          <a:lstStyle>
            <a:lvl1pPr marL="0" indent="0" algn="ctr">
              <a:buNone/>
              <a:defRPr sz="2000">
                <a:solidFill>
                  <a:schemeClr val="tx2"/>
                </a:solidFill>
              </a:defRPr>
            </a:lvl1pPr>
          </a:lstStyle>
          <a:p>
            <a:pPr lvl="0"/>
            <a:endParaRPr lang="en-US" dirty="0"/>
          </a:p>
        </p:txBody>
      </p:sp>
      <p:sp>
        <p:nvSpPr>
          <p:cNvPr id="49" name="Text Placeholder 2">
            <a:extLst>
              <a:ext uri="{FF2B5EF4-FFF2-40B4-BE49-F238E27FC236}">
                <a16:creationId xmlns:a16="http://schemas.microsoft.com/office/drawing/2014/main" id="{B2F9D212-0A38-3040-B89C-7FC6DF3940F3}"/>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0" name="Text Placeholder 2">
            <a:extLst>
              <a:ext uri="{FF2B5EF4-FFF2-40B4-BE49-F238E27FC236}">
                <a16:creationId xmlns:a16="http://schemas.microsoft.com/office/drawing/2014/main" id="{571525C1-74E2-5741-AEFD-1BCC8C74282D}"/>
              </a:ext>
            </a:extLst>
          </p:cNvPr>
          <p:cNvSpPr>
            <a:spLocks noGrp="1"/>
          </p:cNvSpPr>
          <p:nvPr>
            <p:ph type="body" sz="quarter" idx="16" hasCustomPrompt="1"/>
          </p:nvPr>
        </p:nvSpPr>
        <p:spPr>
          <a:xfrm>
            <a:off x="4580495" y="51357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51" name="Text Placeholder 2">
            <a:extLst>
              <a:ext uri="{FF2B5EF4-FFF2-40B4-BE49-F238E27FC236}">
                <a16:creationId xmlns:a16="http://schemas.microsoft.com/office/drawing/2014/main" id="{7D51AEAF-6842-F84B-81AF-6F2A5238D99C}"/>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1">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87C578A7-AA04-7F48-97C5-6FC090D16A11}"/>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70E79CD2-E1A6-CD42-84EA-6A3B3FCF9BF3}"/>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20507202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7A: 3x2 Grid Content Top + Text Bottom Blu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8B92AD0-1AD2-4D4F-A367-EE236A798B83}"/>
              </a:ext>
            </a:extLst>
          </p:cNvPr>
          <p:cNvSpPr/>
          <p:nvPr userDrawn="1"/>
        </p:nvSpPr>
        <p:spPr>
          <a:xfrm>
            <a:off x="0"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9872" y="3063240"/>
            <a:ext cx="4069080"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00B0B9-B7E3-D84C-A2FD-3035A8CDD81D}"/>
              </a:ext>
            </a:extLst>
          </p:cNvPr>
          <p:cNvSpPr/>
          <p:nvPr userDrawn="1"/>
        </p:nvSpPr>
        <p:spPr>
          <a:xfrm>
            <a:off x="4059936" y="3063240"/>
            <a:ext cx="4059936"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E88EE05-83A0-8540-B404-AEC5AAAD7562}"/>
              </a:ext>
            </a:extLst>
          </p:cNvPr>
          <p:cNvSpPr/>
          <p:nvPr userDrawn="1"/>
        </p:nvSpPr>
        <p:spPr>
          <a:xfrm>
            <a:off x="8119872" y="0"/>
            <a:ext cx="4069080"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2">
            <a:extLst>
              <a:ext uri="{FF2B5EF4-FFF2-40B4-BE49-F238E27FC236}">
                <a16:creationId xmlns:a16="http://schemas.microsoft.com/office/drawing/2014/main" id="{F3EF4641-3CA7-C343-ADB2-B011448B14AB}"/>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63055DF7-D163-2040-A672-BEA528A5B07F}"/>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A134A876-72CB-F94C-80C9-2761F78960F9}"/>
              </a:ext>
            </a:extLst>
          </p:cNvPr>
          <p:cNvSpPr>
            <a:spLocks noGrp="1"/>
          </p:cNvSpPr>
          <p:nvPr>
            <p:ph type="body" sz="quarter" idx="18" hasCustomPrompt="1"/>
          </p:nvPr>
        </p:nvSpPr>
        <p:spPr>
          <a:xfrm>
            <a:off x="457744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 name="Content Placeholder 3">
            <a:extLst>
              <a:ext uri="{FF2B5EF4-FFF2-40B4-BE49-F238E27FC236}">
                <a16:creationId xmlns:a16="http://schemas.microsoft.com/office/drawing/2014/main" id="{FCBCC8FF-045F-D142-8A70-D6C3DA352513}"/>
              </a:ext>
            </a:extLst>
          </p:cNvPr>
          <p:cNvSpPr>
            <a:spLocks noGrp="1"/>
          </p:cNvSpPr>
          <p:nvPr>
            <p:ph sz="quarter" idx="19"/>
          </p:nvPr>
        </p:nvSpPr>
        <p:spPr>
          <a:xfrm>
            <a:off x="4580192" y="513239"/>
            <a:ext cx="3019425" cy="2036762"/>
          </a:xfrm>
        </p:spPr>
        <p:txBody>
          <a:bodyPr anchor="ctr">
            <a:noAutofit/>
          </a:bodyPr>
          <a:lstStyle>
            <a:lvl1pPr marL="0" indent="0" algn="ctr">
              <a:buNone/>
              <a:defRPr sz="2000">
                <a:solidFill>
                  <a:schemeClr val="bg2"/>
                </a:solidFill>
              </a:defRPr>
            </a:lvl1pPr>
          </a:lstStyle>
          <a:p>
            <a:pPr lvl="0"/>
            <a:endParaRPr lang="en-US" dirty="0"/>
          </a:p>
        </p:txBody>
      </p:sp>
      <p:sp>
        <p:nvSpPr>
          <p:cNvPr id="38" name="Content Placeholder 3">
            <a:extLst>
              <a:ext uri="{FF2B5EF4-FFF2-40B4-BE49-F238E27FC236}">
                <a16:creationId xmlns:a16="http://schemas.microsoft.com/office/drawing/2014/main" id="{B787499F-3B42-7D42-93C9-ED29A68C707D}"/>
              </a:ext>
            </a:extLst>
          </p:cNvPr>
          <p:cNvSpPr>
            <a:spLocks noGrp="1"/>
          </p:cNvSpPr>
          <p:nvPr>
            <p:ph sz="quarter" idx="20"/>
          </p:nvPr>
        </p:nvSpPr>
        <p:spPr>
          <a:xfrm>
            <a:off x="520256"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BCBF988F-79F0-0D40-90D7-0C577A956139}"/>
              </a:ext>
            </a:extLst>
          </p:cNvPr>
          <p:cNvSpPr>
            <a:spLocks noGrp="1"/>
          </p:cNvSpPr>
          <p:nvPr>
            <p:ph sz="quarter" idx="21"/>
          </p:nvPr>
        </p:nvSpPr>
        <p:spPr>
          <a:xfrm>
            <a:off x="8644700"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5" name="Footer Placeholder 4">
            <a:extLst>
              <a:ext uri="{FF2B5EF4-FFF2-40B4-BE49-F238E27FC236}">
                <a16:creationId xmlns:a16="http://schemas.microsoft.com/office/drawing/2014/main" id="{851301C6-9894-B540-9078-3E3BB0706FDB}"/>
              </a:ext>
            </a:extLst>
          </p:cNvPr>
          <p:cNvSpPr>
            <a:spLocks noGrp="1"/>
          </p:cNvSpPr>
          <p:nvPr>
            <p:ph type="ftr" sz="quarter" idx="22"/>
          </p:nvPr>
        </p:nvSpPr>
        <p:spPr/>
        <p:txBody>
          <a:bodyPr/>
          <a:lstStyle/>
          <a:p>
            <a:r>
              <a:rPr lang="en-US" dirty="0"/>
              <a:t>© 2018 CHS Inc. Internal</a:t>
            </a:r>
          </a:p>
        </p:txBody>
      </p:sp>
      <p:sp>
        <p:nvSpPr>
          <p:cNvPr id="6" name="Slide Number Placeholder 5">
            <a:extLst>
              <a:ext uri="{FF2B5EF4-FFF2-40B4-BE49-F238E27FC236}">
                <a16:creationId xmlns:a16="http://schemas.microsoft.com/office/drawing/2014/main" id="{46DBA4D9-08C2-504B-8FC5-19D907D44745}"/>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13722212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7B: 3x2 Grid Content Top + Text Bottom Multi">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8B92AD0-1AD2-4D4F-A367-EE236A798B83}"/>
              </a:ext>
            </a:extLst>
          </p:cNvPr>
          <p:cNvSpPr/>
          <p:nvPr userDrawn="1"/>
        </p:nvSpPr>
        <p:spPr>
          <a:xfrm>
            <a:off x="0" y="0"/>
            <a:ext cx="4059936"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9872" y="3063240"/>
            <a:ext cx="4069080"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900B0B9-B7E3-D84C-A2FD-3035A8CDD81D}"/>
              </a:ext>
            </a:extLst>
          </p:cNvPr>
          <p:cNvSpPr/>
          <p:nvPr userDrawn="1"/>
        </p:nvSpPr>
        <p:spPr>
          <a:xfrm>
            <a:off x="4059936" y="3063240"/>
            <a:ext cx="4059936"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E88EE05-83A0-8540-B404-AEC5AAAD7562}"/>
              </a:ext>
            </a:extLst>
          </p:cNvPr>
          <p:cNvSpPr/>
          <p:nvPr userDrawn="1"/>
        </p:nvSpPr>
        <p:spPr>
          <a:xfrm>
            <a:off x="8119872" y="0"/>
            <a:ext cx="4069080"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2">
            <a:extLst>
              <a:ext uri="{FF2B5EF4-FFF2-40B4-BE49-F238E27FC236}">
                <a16:creationId xmlns:a16="http://schemas.microsoft.com/office/drawing/2014/main" id="{1F35974F-E466-D044-B4E1-51496AF5FDA3}"/>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2DFFA2BD-AF33-6948-8A1F-599F321BC036}"/>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DB657320-3379-B64F-9E6A-4C9222FEB475}"/>
              </a:ext>
            </a:extLst>
          </p:cNvPr>
          <p:cNvSpPr>
            <a:spLocks noGrp="1"/>
          </p:cNvSpPr>
          <p:nvPr>
            <p:ph type="body" sz="quarter" idx="19" hasCustomPrompt="1"/>
          </p:nvPr>
        </p:nvSpPr>
        <p:spPr>
          <a:xfrm>
            <a:off x="4580495"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8" name="Content Placeholder 3">
            <a:extLst>
              <a:ext uri="{FF2B5EF4-FFF2-40B4-BE49-F238E27FC236}">
                <a16:creationId xmlns:a16="http://schemas.microsoft.com/office/drawing/2014/main" id="{878C8DB7-6F76-BA4A-93F3-72C97F923A11}"/>
              </a:ext>
            </a:extLst>
          </p:cNvPr>
          <p:cNvSpPr>
            <a:spLocks noGrp="1"/>
          </p:cNvSpPr>
          <p:nvPr>
            <p:ph sz="quarter" idx="20"/>
          </p:nvPr>
        </p:nvSpPr>
        <p:spPr>
          <a:xfrm>
            <a:off x="520256"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39" name="Content Placeholder 3">
            <a:extLst>
              <a:ext uri="{FF2B5EF4-FFF2-40B4-BE49-F238E27FC236}">
                <a16:creationId xmlns:a16="http://schemas.microsoft.com/office/drawing/2014/main" id="{2D53E20D-5C3E-EB4B-9B64-E7EF056C3848}"/>
              </a:ext>
            </a:extLst>
          </p:cNvPr>
          <p:cNvSpPr>
            <a:spLocks noGrp="1"/>
          </p:cNvSpPr>
          <p:nvPr>
            <p:ph sz="quarter" idx="21"/>
          </p:nvPr>
        </p:nvSpPr>
        <p:spPr>
          <a:xfrm>
            <a:off x="8644700"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40" name="Content Placeholder 3">
            <a:extLst>
              <a:ext uri="{FF2B5EF4-FFF2-40B4-BE49-F238E27FC236}">
                <a16:creationId xmlns:a16="http://schemas.microsoft.com/office/drawing/2014/main" id="{DC4AC007-9D3C-0446-9A08-B3D4A22E6816}"/>
              </a:ext>
            </a:extLst>
          </p:cNvPr>
          <p:cNvSpPr>
            <a:spLocks noGrp="1"/>
          </p:cNvSpPr>
          <p:nvPr>
            <p:ph sz="quarter" idx="22"/>
          </p:nvPr>
        </p:nvSpPr>
        <p:spPr>
          <a:xfrm>
            <a:off x="4580192"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2" name="Footer Placeholder 1">
            <a:extLst>
              <a:ext uri="{FF2B5EF4-FFF2-40B4-BE49-F238E27FC236}">
                <a16:creationId xmlns:a16="http://schemas.microsoft.com/office/drawing/2014/main" id="{9EB2C264-A1C8-ED41-AB8C-0E55CF22785D}"/>
              </a:ext>
            </a:extLst>
          </p:cNvPr>
          <p:cNvSpPr>
            <a:spLocks noGrp="1"/>
          </p:cNvSpPr>
          <p:nvPr>
            <p:ph type="ftr" sz="quarter" idx="23"/>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EA8D6AA5-9B88-4D4F-88C5-8599C90D4513}"/>
              </a:ext>
            </a:extLst>
          </p:cNvPr>
          <p:cNvSpPr>
            <a:spLocks noGrp="1"/>
          </p:cNvSpPr>
          <p:nvPr>
            <p:ph type="sldNum" sz="quarter" idx="24"/>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558556010"/>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8A: 3x2 Grid Pic + Content + Tex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9238" y="3063239"/>
            <a:ext cx="4059239" cy="3046669"/>
          </a:xfrm>
        </p:spPr>
        <p:txBody>
          <a:bodyPr/>
          <a:lstStyle/>
          <a:p>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38"/>
            <a:ext cx="4059936" cy="30466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8476" y="3063238"/>
            <a:ext cx="4070476" cy="30466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9175" y="0"/>
            <a:ext cx="4060634" cy="3063238"/>
          </a:xfrm>
        </p:spPr>
        <p:txBody>
          <a:bodyPr/>
          <a:lstStyle/>
          <a:p>
            <a:endParaRPr lang="en-US" dirty="0"/>
          </a:p>
        </p:txBody>
      </p:sp>
      <p:sp>
        <p:nvSpPr>
          <p:cNvPr id="38" name="Text Placeholder 2">
            <a:extLst>
              <a:ext uri="{FF2B5EF4-FFF2-40B4-BE49-F238E27FC236}">
                <a16:creationId xmlns:a16="http://schemas.microsoft.com/office/drawing/2014/main" id="{5195BA6D-13ED-7F40-BE22-91C129621EA6}"/>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39" name="Text Placeholder 2">
            <a:extLst>
              <a:ext uri="{FF2B5EF4-FFF2-40B4-BE49-F238E27FC236}">
                <a16:creationId xmlns:a16="http://schemas.microsoft.com/office/drawing/2014/main" id="{F3598FAD-B05C-BB4E-8DE0-E693AB6834C9}"/>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2"/>
                </a:solidFill>
              </a:defRPr>
            </a:lvl1pPr>
          </a:lstStyle>
          <a:p>
            <a:pPr lvl="0"/>
            <a:r>
              <a:rPr lang="en-US" dirty="0"/>
              <a:t>Click to add text</a:t>
            </a:r>
          </a:p>
        </p:txBody>
      </p:sp>
      <p:sp>
        <p:nvSpPr>
          <p:cNvPr id="40" name="Content Placeholder 3">
            <a:extLst>
              <a:ext uri="{FF2B5EF4-FFF2-40B4-BE49-F238E27FC236}">
                <a16:creationId xmlns:a16="http://schemas.microsoft.com/office/drawing/2014/main" id="{B5D03A4E-ACAB-5D43-9216-B6C1A4F5DD9C}"/>
              </a:ext>
            </a:extLst>
          </p:cNvPr>
          <p:cNvSpPr>
            <a:spLocks noGrp="1"/>
          </p:cNvSpPr>
          <p:nvPr>
            <p:ph sz="quarter" idx="19"/>
          </p:nvPr>
        </p:nvSpPr>
        <p:spPr>
          <a:xfrm>
            <a:off x="4580192" y="513239"/>
            <a:ext cx="3019425" cy="2036762"/>
          </a:xfrm>
        </p:spPr>
        <p:txBody>
          <a:bodyPr anchor="ctr">
            <a:noAutofit/>
          </a:bodyPr>
          <a:lstStyle>
            <a:lvl1pPr marL="0" indent="0" algn="ctr">
              <a:buNone/>
              <a:defRPr sz="2000">
                <a:solidFill>
                  <a:schemeClr val="bg1"/>
                </a:solidFill>
              </a:defRPr>
            </a:lvl1pPr>
          </a:lstStyle>
          <a:p>
            <a:pPr lvl="0"/>
            <a:endParaRPr lang="en-US" dirty="0"/>
          </a:p>
        </p:txBody>
      </p:sp>
      <p:sp>
        <p:nvSpPr>
          <p:cNvPr id="13" name="Footer Placeholder 12">
            <a:extLst>
              <a:ext uri="{FF2B5EF4-FFF2-40B4-BE49-F238E27FC236}">
                <a16:creationId xmlns:a16="http://schemas.microsoft.com/office/drawing/2014/main" id="{865D45EC-82FE-054A-8932-BC2FF9EF6130}"/>
              </a:ext>
            </a:extLst>
          </p:cNvPr>
          <p:cNvSpPr>
            <a:spLocks noGrp="1"/>
          </p:cNvSpPr>
          <p:nvPr>
            <p:ph type="ftr" sz="quarter" idx="20"/>
          </p:nvPr>
        </p:nvSpPr>
        <p:spPr/>
        <p:txBody>
          <a:bodyPr/>
          <a:lstStyle/>
          <a:p>
            <a:r>
              <a:rPr lang="en-US" dirty="0"/>
              <a:t>© 2018 CHS Inc. Internal</a:t>
            </a:r>
          </a:p>
        </p:txBody>
      </p:sp>
      <p:sp>
        <p:nvSpPr>
          <p:cNvPr id="14" name="Slide Number Placeholder 13">
            <a:extLst>
              <a:ext uri="{FF2B5EF4-FFF2-40B4-BE49-F238E27FC236}">
                <a16:creationId xmlns:a16="http://schemas.microsoft.com/office/drawing/2014/main" id="{6EEEC4E9-C487-AC43-917A-81B7B8985595}"/>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57853797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8B: 3x2 Grid Pic + Content + Text Multi">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E7CA1EEE-1432-464E-B44B-B50AE1C7A4EC}"/>
              </a:ext>
            </a:extLst>
          </p:cNvPr>
          <p:cNvSpPr>
            <a:spLocks noGrp="1"/>
          </p:cNvSpPr>
          <p:nvPr>
            <p:ph type="pic" sz="quarter" idx="12"/>
          </p:nvPr>
        </p:nvSpPr>
        <p:spPr>
          <a:xfrm>
            <a:off x="4059239" y="3063239"/>
            <a:ext cx="4059238" cy="3046669"/>
          </a:xfrm>
        </p:spPr>
        <p:txBody>
          <a:bodyPr/>
          <a:lstStyle/>
          <a:p>
            <a:endParaRPr lang="en-US" dirty="0"/>
          </a:p>
        </p:txBody>
      </p:sp>
      <p:sp>
        <p:nvSpPr>
          <p:cNvPr id="3" name="Picture Placeholder 2">
            <a:extLst>
              <a:ext uri="{FF2B5EF4-FFF2-40B4-BE49-F238E27FC236}">
                <a16:creationId xmlns:a16="http://schemas.microsoft.com/office/drawing/2014/main" id="{2203A24F-E3BF-CF42-83DB-62A284EDD933}"/>
              </a:ext>
            </a:extLst>
          </p:cNvPr>
          <p:cNvSpPr>
            <a:spLocks noGrp="1"/>
          </p:cNvSpPr>
          <p:nvPr>
            <p:ph type="pic" sz="quarter" idx="10"/>
          </p:nvPr>
        </p:nvSpPr>
        <p:spPr>
          <a:xfrm>
            <a:off x="0" y="0"/>
            <a:ext cx="4059238" cy="3063238"/>
          </a:xfrm>
        </p:spPr>
        <p:txBody>
          <a:bodyPr/>
          <a:lstStyle/>
          <a:p>
            <a:endParaRPr lang="en-US" dirty="0"/>
          </a:p>
        </p:txBody>
      </p:sp>
      <p:sp>
        <p:nvSpPr>
          <p:cNvPr id="19" name="Rectangle 18">
            <a:extLst>
              <a:ext uri="{FF2B5EF4-FFF2-40B4-BE49-F238E27FC236}">
                <a16:creationId xmlns:a16="http://schemas.microsoft.com/office/drawing/2014/main" id="{56727F1B-A7CB-0245-8D04-1107AD2523AB}"/>
              </a:ext>
            </a:extLst>
          </p:cNvPr>
          <p:cNvSpPr/>
          <p:nvPr userDrawn="1"/>
        </p:nvSpPr>
        <p:spPr>
          <a:xfrm>
            <a:off x="4059936" y="0"/>
            <a:ext cx="405993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D2EFDE3-5623-5848-A2EC-9FA1FE792C25}"/>
              </a:ext>
            </a:extLst>
          </p:cNvPr>
          <p:cNvSpPr/>
          <p:nvPr userDrawn="1"/>
        </p:nvSpPr>
        <p:spPr>
          <a:xfrm>
            <a:off x="0" y="3063240"/>
            <a:ext cx="4059936" cy="30466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64C9AE3-42E4-AB42-9BB2-0DB6F47FA661}"/>
              </a:ext>
            </a:extLst>
          </p:cNvPr>
          <p:cNvSpPr/>
          <p:nvPr userDrawn="1"/>
        </p:nvSpPr>
        <p:spPr>
          <a:xfrm>
            <a:off x="8118477" y="3063240"/>
            <a:ext cx="4070475" cy="3046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4">
            <a:extLst>
              <a:ext uri="{FF2B5EF4-FFF2-40B4-BE49-F238E27FC236}">
                <a16:creationId xmlns:a16="http://schemas.microsoft.com/office/drawing/2014/main" id="{45394CCD-2F7F-6A4B-BB82-5942E40CE945}"/>
              </a:ext>
            </a:extLst>
          </p:cNvPr>
          <p:cNvSpPr>
            <a:spLocks noGrp="1"/>
          </p:cNvSpPr>
          <p:nvPr>
            <p:ph type="pic" sz="quarter" idx="11"/>
          </p:nvPr>
        </p:nvSpPr>
        <p:spPr>
          <a:xfrm>
            <a:off x="8119175" y="0"/>
            <a:ext cx="4060634" cy="3063238"/>
          </a:xfrm>
        </p:spPr>
        <p:txBody>
          <a:bodyPr/>
          <a:lstStyle/>
          <a:p>
            <a:endParaRPr lang="en-US" dirty="0"/>
          </a:p>
        </p:txBody>
      </p:sp>
      <p:sp>
        <p:nvSpPr>
          <p:cNvPr id="29" name="Text Placeholder 2">
            <a:extLst>
              <a:ext uri="{FF2B5EF4-FFF2-40B4-BE49-F238E27FC236}">
                <a16:creationId xmlns:a16="http://schemas.microsoft.com/office/drawing/2014/main" id="{C167A396-73E4-8249-B30F-DF7C2ECCBC66}"/>
              </a:ext>
            </a:extLst>
          </p:cNvPr>
          <p:cNvSpPr>
            <a:spLocks noGrp="1"/>
          </p:cNvSpPr>
          <p:nvPr>
            <p:ph type="body" sz="quarter" idx="15" hasCustomPrompt="1"/>
          </p:nvPr>
        </p:nvSpPr>
        <p:spPr>
          <a:xfrm>
            <a:off x="520559"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0" name="Text Placeholder 2">
            <a:extLst>
              <a:ext uri="{FF2B5EF4-FFF2-40B4-BE49-F238E27FC236}">
                <a16:creationId xmlns:a16="http://schemas.microsoft.com/office/drawing/2014/main" id="{0FE607F1-4C5E-6344-BF6C-AB9B355E85F0}"/>
              </a:ext>
            </a:extLst>
          </p:cNvPr>
          <p:cNvSpPr>
            <a:spLocks noGrp="1"/>
          </p:cNvSpPr>
          <p:nvPr>
            <p:ph type="body" sz="quarter" idx="17" hasCustomPrompt="1"/>
          </p:nvPr>
        </p:nvSpPr>
        <p:spPr>
          <a:xfrm>
            <a:off x="8646526" y="3576811"/>
            <a:ext cx="3018818" cy="203609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1" name="Content Placeholder 3">
            <a:extLst>
              <a:ext uri="{FF2B5EF4-FFF2-40B4-BE49-F238E27FC236}">
                <a16:creationId xmlns:a16="http://schemas.microsoft.com/office/drawing/2014/main" id="{A00CC520-365C-294D-AE50-6633AC3783CF}"/>
              </a:ext>
            </a:extLst>
          </p:cNvPr>
          <p:cNvSpPr>
            <a:spLocks noGrp="1"/>
          </p:cNvSpPr>
          <p:nvPr>
            <p:ph sz="quarter" idx="20" hasCustomPrompt="1"/>
          </p:nvPr>
        </p:nvSpPr>
        <p:spPr>
          <a:xfrm>
            <a:off x="4580192" y="505619"/>
            <a:ext cx="3019425" cy="2036762"/>
          </a:xfrm>
        </p:spPr>
        <p:txBody>
          <a:bodyPr anchor="ctr">
            <a:no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bg1"/>
                </a:solidFill>
              </a:defRPr>
            </a:lvl1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content</a:t>
            </a:r>
          </a:p>
        </p:txBody>
      </p:sp>
      <p:sp>
        <p:nvSpPr>
          <p:cNvPr id="2" name="Footer Placeholder 1">
            <a:extLst>
              <a:ext uri="{FF2B5EF4-FFF2-40B4-BE49-F238E27FC236}">
                <a16:creationId xmlns:a16="http://schemas.microsoft.com/office/drawing/2014/main" id="{A5BD9167-B893-8042-9F34-117F1E12C3D9}"/>
              </a:ext>
            </a:extLst>
          </p:cNvPr>
          <p:cNvSpPr>
            <a:spLocks noGrp="1"/>
          </p:cNvSpPr>
          <p:nvPr>
            <p:ph type="ftr" sz="quarter" idx="21"/>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7ECD0A0E-C073-3147-B5C6-45D58B59DE13}"/>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400514391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9A: 4x2 Grid Text Blu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47785DD-0225-A34C-BEE5-D40C3FBD233E}"/>
              </a:ext>
            </a:extLst>
          </p:cNvPr>
          <p:cNvSpPr/>
          <p:nvPr userDrawn="1"/>
        </p:nvSpPr>
        <p:spPr>
          <a:xfrm>
            <a:off x="0" y="0"/>
            <a:ext cx="3044952"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4887C2C-20E9-7943-9455-AFA553BD31D4}"/>
              </a:ext>
            </a:extLst>
          </p:cNvPr>
          <p:cNvSpPr/>
          <p:nvPr userDrawn="1"/>
        </p:nvSpPr>
        <p:spPr>
          <a:xfrm>
            <a:off x="9134856" y="3063240"/>
            <a:ext cx="305409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FD19EDB-4BF9-4842-99DF-A0374C57EA54}"/>
              </a:ext>
            </a:extLst>
          </p:cNvPr>
          <p:cNvSpPr/>
          <p:nvPr userDrawn="1"/>
        </p:nvSpPr>
        <p:spPr>
          <a:xfrm>
            <a:off x="3044952" y="0"/>
            <a:ext cx="3044952"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6705726-6412-394A-A1D3-B32E62319C1E}"/>
              </a:ext>
            </a:extLst>
          </p:cNvPr>
          <p:cNvSpPr/>
          <p:nvPr userDrawn="1"/>
        </p:nvSpPr>
        <p:spPr>
          <a:xfrm>
            <a:off x="0" y="3063240"/>
            <a:ext cx="3044952"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CE69E64-373E-4749-8921-B90EF2D857C6}"/>
              </a:ext>
            </a:extLst>
          </p:cNvPr>
          <p:cNvSpPr/>
          <p:nvPr userDrawn="1"/>
        </p:nvSpPr>
        <p:spPr>
          <a:xfrm>
            <a:off x="3044952" y="3063240"/>
            <a:ext cx="3044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7E99B6A-D347-6F48-B977-4D94F8EB6116}"/>
              </a:ext>
            </a:extLst>
          </p:cNvPr>
          <p:cNvSpPr/>
          <p:nvPr userDrawn="1"/>
        </p:nvSpPr>
        <p:spPr>
          <a:xfrm>
            <a:off x="6089904" y="0"/>
            <a:ext cx="3044952"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43FE67A-067A-5740-9535-5056771B1DE8}"/>
              </a:ext>
            </a:extLst>
          </p:cNvPr>
          <p:cNvSpPr/>
          <p:nvPr userDrawn="1"/>
        </p:nvSpPr>
        <p:spPr>
          <a:xfrm>
            <a:off x="6089904" y="3063240"/>
            <a:ext cx="3044952"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8EA7867C-C49E-D04A-9629-F42745EA9A53}"/>
              </a:ext>
            </a:extLst>
          </p:cNvPr>
          <p:cNvSpPr/>
          <p:nvPr userDrawn="1"/>
        </p:nvSpPr>
        <p:spPr>
          <a:xfrm>
            <a:off x="9134856" y="0"/>
            <a:ext cx="305409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 Placeholder 2">
            <a:extLst>
              <a:ext uri="{FF2B5EF4-FFF2-40B4-BE49-F238E27FC236}">
                <a16:creationId xmlns:a16="http://schemas.microsoft.com/office/drawing/2014/main" id="{444F5F90-D727-284D-ADFF-58392E113302}"/>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3" name="Text Placeholder 2">
            <a:extLst>
              <a:ext uri="{FF2B5EF4-FFF2-40B4-BE49-F238E27FC236}">
                <a16:creationId xmlns:a16="http://schemas.microsoft.com/office/drawing/2014/main" id="{57AD34D1-8AA5-BF4D-955A-7AC6C87272DE}"/>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4" name="Text Placeholder 2">
            <a:extLst>
              <a:ext uri="{FF2B5EF4-FFF2-40B4-BE49-F238E27FC236}">
                <a16:creationId xmlns:a16="http://schemas.microsoft.com/office/drawing/2014/main" id="{069B57D8-A176-3842-BBC2-0D3BF39471D6}"/>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3DDC1E5D-76A8-2041-85F7-4E37D28F1F7A}"/>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136A8224-C3C1-D546-B699-76AEFFEFF317}"/>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53EE7602-445D-9D47-8AEE-7D3BEC08C85B}"/>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92558989-DEED-EA43-B75A-8442A5C5A797}"/>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E7B44E8A-553B-D24D-8B0A-8F3F225A4E7D}"/>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FE064101-CCF0-6041-8B5E-F5FCDAE4C7BF}"/>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0EC8B20C-37E5-2C46-B132-009B944F7DB2}"/>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89731998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9B: 4x2 Grid Text Gree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47785DD-0225-A34C-BEE5-D40C3FBD233E}"/>
              </a:ext>
            </a:extLst>
          </p:cNvPr>
          <p:cNvSpPr/>
          <p:nvPr userDrawn="1"/>
        </p:nvSpPr>
        <p:spPr>
          <a:xfrm>
            <a:off x="0"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4887C2C-20E9-7943-9455-AFA553BD31D4}"/>
              </a:ext>
            </a:extLst>
          </p:cNvPr>
          <p:cNvSpPr/>
          <p:nvPr userDrawn="1"/>
        </p:nvSpPr>
        <p:spPr>
          <a:xfrm>
            <a:off x="9134856" y="3063240"/>
            <a:ext cx="3054096"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FD19EDB-4BF9-4842-99DF-A0374C57EA54}"/>
              </a:ext>
            </a:extLst>
          </p:cNvPr>
          <p:cNvSpPr/>
          <p:nvPr userDrawn="1"/>
        </p:nvSpPr>
        <p:spPr>
          <a:xfrm>
            <a:off x="3044952" y="0"/>
            <a:ext cx="3044952"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6705726-6412-394A-A1D3-B32E62319C1E}"/>
              </a:ext>
            </a:extLst>
          </p:cNvPr>
          <p:cNvSpPr/>
          <p:nvPr userDrawn="1"/>
        </p:nvSpPr>
        <p:spPr>
          <a:xfrm>
            <a:off x="0"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1CE69E64-373E-4749-8921-B90EF2D857C6}"/>
              </a:ext>
            </a:extLst>
          </p:cNvPr>
          <p:cNvSpPr/>
          <p:nvPr userDrawn="1"/>
        </p:nvSpPr>
        <p:spPr>
          <a:xfrm>
            <a:off x="3044952" y="3063240"/>
            <a:ext cx="3044952"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7E99B6A-D347-6F48-B977-4D94F8EB6116}"/>
              </a:ext>
            </a:extLst>
          </p:cNvPr>
          <p:cNvSpPr/>
          <p:nvPr userDrawn="1"/>
        </p:nvSpPr>
        <p:spPr>
          <a:xfrm>
            <a:off x="6089904"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43FE67A-067A-5740-9535-5056771B1DE8}"/>
              </a:ext>
            </a:extLst>
          </p:cNvPr>
          <p:cNvSpPr/>
          <p:nvPr userDrawn="1"/>
        </p:nvSpPr>
        <p:spPr>
          <a:xfrm>
            <a:off x="6089904"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8EA7867C-C49E-D04A-9629-F42745EA9A53}"/>
              </a:ext>
            </a:extLst>
          </p:cNvPr>
          <p:cNvSpPr/>
          <p:nvPr userDrawn="1"/>
        </p:nvSpPr>
        <p:spPr>
          <a:xfrm>
            <a:off x="9134856" y="0"/>
            <a:ext cx="3054096"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 Placeholder 2">
            <a:extLst>
              <a:ext uri="{FF2B5EF4-FFF2-40B4-BE49-F238E27FC236}">
                <a16:creationId xmlns:a16="http://schemas.microsoft.com/office/drawing/2014/main" id="{444F5F90-D727-284D-ADFF-58392E113302}"/>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3" name="Text Placeholder 2">
            <a:extLst>
              <a:ext uri="{FF2B5EF4-FFF2-40B4-BE49-F238E27FC236}">
                <a16:creationId xmlns:a16="http://schemas.microsoft.com/office/drawing/2014/main" id="{57AD34D1-8AA5-BF4D-955A-7AC6C87272DE}"/>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4" name="Text Placeholder 2">
            <a:extLst>
              <a:ext uri="{FF2B5EF4-FFF2-40B4-BE49-F238E27FC236}">
                <a16:creationId xmlns:a16="http://schemas.microsoft.com/office/drawing/2014/main" id="{069B57D8-A176-3842-BBC2-0D3BF39471D6}"/>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3DDC1E5D-76A8-2041-85F7-4E37D28F1F7A}"/>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136A8224-C3C1-D546-B699-76AEFFEFF317}"/>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53EE7602-445D-9D47-8AEE-7D3BEC08C85B}"/>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92558989-DEED-EA43-B75A-8442A5C5A797}"/>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E7B44E8A-553B-D24D-8B0A-8F3F225A4E7D}"/>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FE064101-CCF0-6041-8B5E-F5FCDAE4C7BF}"/>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0EC8B20C-37E5-2C46-B132-009B944F7DB2}"/>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3138941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9C: 4x2 Grid Text Orange/Yellow">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2C6F1506-ADCB-834B-8B49-9B01C198E35E}"/>
              </a:ext>
            </a:extLst>
          </p:cNvPr>
          <p:cNvSpPr/>
          <p:nvPr userDrawn="1"/>
        </p:nvSpPr>
        <p:spPr>
          <a:xfrm>
            <a:off x="0" y="0"/>
            <a:ext cx="3044952"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80BABAD-82BA-F943-9AE8-80220087235F}"/>
              </a:ext>
            </a:extLst>
          </p:cNvPr>
          <p:cNvSpPr/>
          <p:nvPr userDrawn="1"/>
        </p:nvSpPr>
        <p:spPr>
          <a:xfrm>
            <a:off x="9134856" y="3063240"/>
            <a:ext cx="305409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075B8F17-4450-CE45-8795-4FB6376D62FF}"/>
              </a:ext>
            </a:extLst>
          </p:cNvPr>
          <p:cNvSpPr/>
          <p:nvPr userDrawn="1"/>
        </p:nvSpPr>
        <p:spPr>
          <a:xfrm>
            <a:off x="3044952" y="0"/>
            <a:ext cx="3044952"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F828EB9-39D3-2643-81E9-228D7F134CAE}"/>
              </a:ext>
            </a:extLst>
          </p:cNvPr>
          <p:cNvSpPr/>
          <p:nvPr userDrawn="1"/>
        </p:nvSpPr>
        <p:spPr>
          <a:xfrm>
            <a:off x="0"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3AC82D53-CE12-204A-B310-B419E54FA365}"/>
              </a:ext>
            </a:extLst>
          </p:cNvPr>
          <p:cNvSpPr/>
          <p:nvPr userDrawn="1"/>
        </p:nvSpPr>
        <p:spPr>
          <a:xfrm>
            <a:off x="3044952" y="3063240"/>
            <a:ext cx="3044952"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C6F62860-DD16-7D4E-ADB6-DBD318767C9F}"/>
              </a:ext>
            </a:extLst>
          </p:cNvPr>
          <p:cNvSpPr/>
          <p:nvPr userDrawn="1"/>
        </p:nvSpPr>
        <p:spPr>
          <a:xfrm>
            <a:off x="6089904" y="0"/>
            <a:ext cx="3044952"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108A59C-1958-4646-9771-816DBA4ACF29}"/>
              </a:ext>
            </a:extLst>
          </p:cNvPr>
          <p:cNvSpPr/>
          <p:nvPr userDrawn="1"/>
        </p:nvSpPr>
        <p:spPr>
          <a:xfrm>
            <a:off x="6089904"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3DD08BC1-F85D-8844-992B-5360608F9617}"/>
              </a:ext>
            </a:extLst>
          </p:cNvPr>
          <p:cNvSpPr/>
          <p:nvPr userDrawn="1"/>
        </p:nvSpPr>
        <p:spPr>
          <a:xfrm>
            <a:off x="9134856" y="0"/>
            <a:ext cx="3054096"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2">
            <a:extLst>
              <a:ext uri="{FF2B5EF4-FFF2-40B4-BE49-F238E27FC236}">
                <a16:creationId xmlns:a16="http://schemas.microsoft.com/office/drawing/2014/main" id="{91A61C15-3A91-C345-A8D3-A760BB3EA0AF}"/>
              </a:ext>
            </a:extLst>
          </p:cNvPr>
          <p:cNvSpPr>
            <a:spLocks noGrp="1"/>
          </p:cNvSpPr>
          <p:nvPr>
            <p:ph type="body" sz="quarter" idx="13" hasCustomPrompt="1"/>
          </p:nvPr>
        </p:nvSpPr>
        <p:spPr>
          <a:xfrm>
            <a:off x="264507"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63" name="Text Placeholder 2">
            <a:extLst>
              <a:ext uri="{FF2B5EF4-FFF2-40B4-BE49-F238E27FC236}">
                <a16:creationId xmlns:a16="http://schemas.microsoft.com/office/drawing/2014/main" id="{CA89F0F8-8C6E-7047-AD95-87AF48C6632D}"/>
              </a:ext>
            </a:extLst>
          </p:cNvPr>
          <p:cNvSpPr>
            <a:spLocks noGrp="1"/>
          </p:cNvSpPr>
          <p:nvPr>
            <p:ph type="body" sz="quarter" idx="14"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64" name="Text Placeholder 2">
            <a:extLst>
              <a:ext uri="{FF2B5EF4-FFF2-40B4-BE49-F238E27FC236}">
                <a16:creationId xmlns:a16="http://schemas.microsoft.com/office/drawing/2014/main" id="{FF0B26EA-5E9F-E147-BB50-1DEEDA2A62F5}"/>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65" name="Text Placeholder 2">
            <a:extLst>
              <a:ext uri="{FF2B5EF4-FFF2-40B4-BE49-F238E27FC236}">
                <a16:creationId xmlns:a16="http://schemas.microsoft.com/office/drawing/2014/main" id="{2354F939-B88D-CD47-985E-F5F58CC97CF7}"/>
              </a:ext>
            </a:extLst>
          </p:cNvPr>
          <p:cNvSpPr>
            <a:spLocks noGrp="1"/>
          </p:cNvSpPr>
          <p:nvPr>
            <p:ph type="body" sz="quarter" idx="16"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66" name="Text Placeholder 2">
            <a:extLst>
              <a:ext uri="{FF2B5EF4-FFF2-40B4-BE49-F238E27FC236}">
                <a16:creationId xmlns:a16="http://schemas.microsoft.com/office/drawing/2014/main" id="{9D84D6C4-2C7C-DB40-8CE0-D182819DFA17}"/>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67" name="Text Placeholder 2">
            <a:extLst>
              <a:ext uri="{FF2B5EF4-FFF2-40B4-BE49-F238E27FC236}">
                <a16:creationId xmlns:a16="http://schemas.microsoft.com/office/drawing/2014/main" id="{EF4D9CC2-4B2E-3341-B21C-6C95666CA162}"/>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68" name="Text Placeholder 2">
            <a:extLst>
              <a:ext uri="{FF2B5EF4-FFF2-40B4-BE49-F238E27FC236}">
                <a16:creationId xmlns:a16="http://schemas.microsoft.com/office/drawing/2014/main" id="{21570981-0DCB-4247-8E6D-314E78DCA4AD}"/>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69" name="Text Placeholder 2">
            <a:extLst>
              <a:ext uri="{FF2B5EF4-FFF2-40B4-BE49-F238E27FC236}">
                <a16:creationId xmlns:a16="http://schemas.microsoft.com/office/drawing/2014/main" id="{E822F35E-7AF9-8D42-AA43-BF44FC9CBDE4}"/>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 name="Footer Placeholder 2">
            <a:extLst>
              <a:ext uri="{FF2B5EF4-FFF2-40B4-BE49-F238E27FC236}">
                <a16:creationId xmlns:a16="http://schemas.microsoft.com/office/drawing/2014/main" id="{FB2F8C63-5725-144C-A0A6-5333CB36D63D}"/>
              </a:ext>
            </a:extLst>
          </p:cNvPr>
          <p:cNvSpPr>
            <a:spLocks noGrp="1"/>
          </p:cNvSpPr>
          <p:nvPr>
            <p:ph type="ftr" sz="quarter" idx="22"/>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AC96E9E4-0AF5-4A4C-8CEF-AD1FC8564601}"/>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735775043"/>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9D: 4x2 Grid Text Multi">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CEC894B-EEC8-3444-92FE-08AA1C94BA0E}"/>
              </a:ext>
            </a:extLst>
          </p:cNvPr>
          <p:cNvSpPr/>
          <p:nvPr userDrawn="1"/>
        </p:nvSpPr>
        <p:spPr>
          <a:xfrm>
            <a:off x="0" y="0"/>
            <a:ext cx="3044952"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EDA1093E-F6E2-AD4E-A64C-71CBD9532572}"/>
              </a:ext>
            </a:extLst>
          </p:cNvPr>
          <p:cNvSpPr/>
          <p:nvPr userDrawn="1"/>
        </p:nvSpPr>
        <p:spPr>
          <a:xfrm>
            <a:off x="9134856" y="3063240"/>
            <a:ext cx="305409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951E796-C02B-B94D-9D74-3D3F06901DB5}"/>
              </a:ext>
            </a:extLst>
          </p:cNvPr>
          <p:cNvSpPr/>
          <p:nvPr userDrawn="1"/>
        </p:nvSpPr>
        <p:spPr>
          <a:xfrm>
            <a:off x="3044952" y="0"/>
            <a:ext cx="3044952"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8680849-B437-1249-95EA-824CDE9D8147}"/>
              </a:ext>
            </a:extLst>
          </p:cNvPr>
          <p:cNvSpPr/>
          <p:nvPr userDrawn="1"/>
        </p:nvSpPr>
        <p:spPr>
          <a:xfrm>
            <a:off x="0"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FA59CC36-3427-194C-B2A4-081B376F6B96}"/>
              </a:ext>
            </a:extLst>
          </p:cNvPr>
          <p:cNvSpPr/>
          <p:nvPr userDrawn="1"/>
        </p:nvSpPr>
        <p:spPr>
          <a:xfrm>
            <a:off x="3044952" y="3063240"/>
            <a:ext cx="3044952"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BEF57D7F-390B-9340-81B3-97FC5562FC4A}"/>
              </a:ext>
            </a:extLst>
          </p:cNvPr>
          <p:cNvSpPr/>
          <p:nvPr userDrawn="1"/>
        </p:nvSpPr>
        <p:spPr>
          <a:xfrm>
            <a:off x="6089904" y="0"/>
            <a:ext cx="3044952"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FB2A1107-F15D-9649-9FC5-5D14647EE767}"/>
              </a:ext>
            </a:extLst>
          </p:cNvPr>
          <p:cNvSpPr/>
          <p:nvPr userDrawn="1"/>
        </p:nvSpPr>
        <p:spPr>
          <a:xfrm>
            <a:off x="6089904"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26B5231B-F271-114F-8128-B59EE47A698C}"/>
              </a:ext>
            </a:extLst>
          </p:cNvPr>
          <p:cNvSpPr/>
          <p:nvPr userDrawn="1"/>
        </p:nvSpPr>
        <p:spPr>
          <a:xfrm>
            <a:off x="9134856" y="0"/>
            <a:ext cx="305409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 Placeholder 2">
            <a:extLst>
              <a:ext uri="{FF2B5EF4-FFF2-40B4-BE49-F238E27FC236}">
                <a16:creationId xmlns:a16="http://schemas.microsoft.com/office/drawing/2014/main" id="{1D95210F-CCC7-F248-9AF9-37A3B1BB3713}"/>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A82357CE-0202-1A41-95AD-464278D8B725}"/>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50" name="Text Placeholder 2">
            <a:extLst>
              <a:ext uri="{FF2B5EF4-FFF2-40B4-BE49-F238E27FC236}">
                <a16:creationId xmlns:a16="http://schemas.microsoft.com/office/drawing/2014/main" id="{70B53063-5962-A84D-9E9A-FB96E2519E5B}"/>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51" name="Text Placeholder 2">
            <a:extLst>
              <a:ext uri="{FF2B5EF4-FFF2-40B4-BE49-F238E27FC236}">
                <a16:creationId xmlns:a16="http://schemas.microsoft.com/office/drawing/2014/main" id="{1DAE9581-D52A-4F43-996F-9A5DF08B1FAF}"/>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52" name="Text Placeholder 2">
            <a:extLst>
              <a:ext uri="{FF2B5EF4-FFF2-40B4-BE49-F238E27FC236}">
                <a16:creationId xmlns:a16="http://schemas.microsoft.com/office/drawing/2014/main" id="{7B17CA2F-9C59-5741-9244-FCEF9250C99D}"/>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3" name="Text Placeholder 2">
            <a:extLst>
              <a:ext uri="{FF2B5EF4-FFF2-40B4-BE49-F238E27FC236}">
                <a16:creationId xmlns:a16="http://schemas.microsoft.com/office/drawing/2014/main" id="{39F7E47D-5523-4D40-B9C0-366571868A75}"/>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4" name="Text Placeholder 2">
            <a:extLst>
              <a:ext uri="{FF2B5EF4-FFF2-40B4-BE49-F238E27FC236}">
                <a16:creationId xmlns:a16="http://schemas.microsoft.com/office/drawing/2014/main" id="{E063B808-DEBF-764D-9914-18E1309038A7}"/>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5" name="Text Placeholder 2">
            <a:extLst>
              <a:ext uri="{FF2B5EF4-FFF2-40B4-BE49-F238E27FC236}">
                <a16:creationId xmlns:a16="http://schemas.microsoft.com/office/drawing/2014/main" id="{167BE351-59FB-D14E-8CBF-93FE22646E2D}"/>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B580B4B4-E5F4-444C-BE17-8D07B20DF244}"/>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608692AB-DE50-4545-A563-A289D13BF313}"/>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56404685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0A: 4x2 Grid Pic + Text Blu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ACF5486-089F-D647-91EA-CB8371DE03C5}"/>
              </a:ext>
            </a:extLst>
          </p:cNvPr>
          <p:cNvSpPr/>
          <p:nvPr userDrawn="1"/>
        </p:nvSpPr>
        <p:spPr>
          <a:xfrm>
            <a:off x="6089904" y="3063240"/>
            <a:ext cx="3044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Picture Placeholder 3">
            <a:extLst>
              <a:ext uri="{FF2B5EF4-FFF2-40B4-BE49-F238E27FC236}">
                <a16:creationId xmlns:a16="http://schemas.microsoft.com/office/drawing/2014/main" id="{A0315EBE-C782-F947-84DC-F39742D4AE2F}"/>
              </a:ext>
            </a:extLst>
          </p:cNvPr>
          <p:cNvSpPr>
            <a:spLocks noGrp="1"/>
          </p:cNvSpPr>
          <p:nvPr>
            <p:ph type="pic" sz="quarter" idx="12"/>
          </p:nvPr>
        </p:nvSpPr>
        <p:spPr>
          <a:xfrm>
            <a:off x="3044952" y="3063240"/>
            <a:ext cx="3051046" cy="3046665"/>
          </a:xfrm>
        </p:spPr>
        <p:txBody>
          <a:bodyPr/>
          <a:lstStyle/>
          <a:p>
            <a:endParaRPr lang="en-US" dirty="0"/>
          </a:p>
        </p:txBody>
      </p:sp>
      <p:sp>
        <p:nvSpPr>
          <p:cNvPr id="4" name="Picture Placeholder 3">
            <a:extLst>
              <a:ext uri="{FF2B5EF4-FFF2-40B4-BE49-F238E27FC236}">
                <a16:creationId xmlns:a16="http://schemas.microsoft.com/office/drawing/2014/main" id="{480EF450-3EAA-4F48-873B-D0216360F4DB}"/>
              </a:ext>
            </a:extLst>
          </p:cNvPr>
          <p:cNvSpPr>
            <a:spLocks noGrp="1"/>
          </p:cNvSpPr>
          <p:nvPr>
            <p:ph type="pic" sz="quarter" idx="10"/>
          </p:nvPr>
        </p:nvSpPr>
        <p:spPr>
          <a:xfrm>
            <a:off x="0" y="-1"/>
            <a:ext cx="3051046" cy="3063237"/>
          </a:xfrm>
        </p:spPr>
        <p:txBody>
          <a:bodyPr/>
          <a:lstStyle/>
          <a:p>
            <a:endParaRPr lang="en-US" dirty="0"/>
          </a:p>
        </p:txBody>
      </p:sp>
      <p:sp>
        <p:nvSpPr>
          <p:cNvPr id="35" name="Picture Placeholder 3">
            <a:extLst>
              <a:ext uri="{FF2B5EF4-FFF2-40B4-BE49-F238E27FC236}">
                <a16:creationId xmlns:a16="http://schemas.microsoft.com/office/drawing/2014/main" id="{0B3F2E3B-CE68-DE4F-9192-2BB40A83B334}"/>
              </a:ext>
            </a:extLst>
          </p:cNvPr>
          <p:cNvSpPr>
            <a:spLocks noGrp="1"/>
          </p:cNvSpPr>
          <p:nvPr>
            <p:ph type="pic" sz="quarter" idx="13"/>
          </p:nvPr>
        </p:nvSpPr>
        <p:spPr>
          <a:xfrm>
            <a:off x="9134856" y="3063240"/>
            <a:ext cx="3057144" cy="3046666"/>
          </a:xfrm>
        </p:spPr>
        <p:txBody>
          <a:bodyPr/>
          <a:lstStyle/>
          <a:p>
            <a:endParaRPr lang="en-US" dirty="0"/>
          </a:p>
        </p:txBody>
      </p:sp>
      <p:sp>
        <p:nvSpPr>
          <p:cNvPr id="17" name="Rectangle 16">
            <a:extLst>
              <a:ext uri="{FF2B5EF4-FFF2-40B4-BE49-F238E27FC236}">
                <a16:creationId xmlns:a16="http://schemas.microsoft.com/office/drawing/2014/main" id="{43A4DB0E-80D0-E84E-A258-928D03FA2F88}"/>
              </a:ext>
            </a:extLst>
          </p:cNvPr>
          <p:cNvSpPr/>
          <p:nvPr userDrawn="1"/>
        </p:nvSpPr>
        <p:spPr>
          <a:xfrm>
            <a:off x="0" y="3063240"/>
            <a:ext cx="3044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BC0AE65-CBA1-A442-9F85-A24A85671DC9}"/>
              </a:ext>
            </a:extLst>
          </p:cNvPr>
          <p:cNvSpPr/>
          <p:nvPr userDrawn="1"/>
        </p:nvSpPr>
        <p:spPr>
          <a:xfrm>
            <a:off x="3044952" y="0"/>
            <a:ext cx="3044952"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D7F8745-7550-9547-829D-E8501361E3FB}"/>
              </a:ext>
            </a:extLst>
          </p:cNvPr>
          <p:cNvSpPr/>
          <p:nvPr userDrawn="1"/>
        </p:nvSpPr>
        <p:spPr>
          <a:xfrm>
            <a:off x="9134856" y="0"/>
            <a:ext cx="3057144"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3">
            <a:extLst>
              <a:ext uri="{FF2B5EF4-FFF2-40B4-BE49-F238E27FC236}">
                <a16:creationId xmlns:a16="http://schemas.microsoft.com/office/drawing/2014/main" id="{2CE0E9BF-C404-9648-BC80-046C916DCF41}"/>
              </a:ext>
            </a:extLst>
          </p:cNvPr>
          <p:cNvSpPr>
            <a:spLocks noGrp="1"/>
          </p:cNvSpPr>
          <p:nvPr>
            <p:ph type="pic" sz="quarter" idx="11"/>
          </p:nvPr>
        </p:nvSpPr>
        <p:spPr>
          <a:xfrm>
            <a:off x="6089904" y="0"/>
            <a:ext cx="3043779" cy="3063237"/>
          </a:xfrm>
        </p:spPr>
        <p:txBody>
          <a:bodyPr/>
          <a:lstStyle/>
          <a:p>
            <a:endParaRPr lang="en-US" dirty="0"/>
          </a:p>
        </p:txBody>
      </p:sp>
      <p:sp>
        <p:nvSpPr>
          <p:cNvPr id="36" name="Text Placeholder 2">
            <a:extLst>
              <a:ext uri="{FF2B5EF4-FFF2-40B4-BE49-F238E27FC236}">
                <a16:creationId xmlns:a16="http://schemas.microsoft.com/office/drawing/2014/main" id="{BEB23639-8FB0-9847-917D-782EB61176F0}"/>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3DFF6981-5168-8048-9DF4-F595E302F62E}"/>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2559299B-9A1F-4543-8178-5FB9CD8B066A}"/>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9" name="Text Placeholder 2">
            <a:extLst>
              <a:ext uri="{FF2B5EF4-FFF2-40B4-BE49-F238E27FC236}">
                <a16:creationId xmlns:a16="http://schemas.microsoft.com/office/drawing/2014/main" id="{672944E8-179D-8B4A-B4AC-B258C5A41ACF}"/>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6" name="Footer Placeholder 5">
            <a:extLst>
              <a:ext uri="{FF2B5EF4-FFF2-40B4-BE49-F238E27FC236}">
                <a16:creationId xmlns:a16="http://schemas.microsoft.com/office/drawing/2014/main" id="{1EBB9CBB-A2A6-4042-8DE5-0DA0AEB0177B}"/>
              </a:ext>
            </a:extLst>
          </p:cNvPr>
          <p:cNvSpPr>
            <a:spLocks noGrp="1"/>
          </p:cNvSpPr>
          <p:nvPr>
            <p:ph type="ftr" sz="quarter" idx="22"/>
          </p:nvPr>
        </p:nvSpPr>
        <p:spPr/>
        <p:txBody>
          <a:bodyPr/>
          <a:lstStyle/>
          <a:p>
            <a:r>
              <a:rPr lang="en-US" dirty="0"/>
              <a:t>© 2018 CHS Inc. Internal</a:t>
            </a:r>
          </a:p>
        </p:txBody>
      </p:sp>
      <p:sp>
        <p:nvSpPr>
          <p:cNvPr id="8" name="Slide Number Placeholder 7">
            <a:extLst>
              <a:ext uri="{FF2B5EF4-FFF2-40B4-BE49-F238E27FC236}">
                <a16:creationId xmlns:a16="http://schemas.microsoft.com/office/drawing/2014/main" id="{5712E91F-B41A-0B49-B3A5-9C553B294275}"/>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4117579288"/>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0B: 4x2 Grid Pic + Text Green">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ACCAAC4E-5C5F-3C47-8F30-0A4543712EA5}"/>
              </a:ext>
            </a:extLst>
          </p:cNvPr>
          <p:cNvSpPr>
            <a:spLocks noGrp="1"/>
          </p:cNvSpPr>
          <p:nvPr>
            <p:ph type="pic" sz="quarter" idx="12"/>
          </p:nvPr>
        </p:nvSpPr>
        <p:spPr>
          <a:xfrm>
            <a:off x="3040380" y="3063240"/>
            <a:ext cx="3049523" cy="3046668"/>
          </a:xfrm>
        </p:spPr>
        <p:txBody>
          <a:bodyPr/>
          <a:lstStyle/>
          <a:p>
            <a:endParaRPr lang="en-US" dirty="0"/>
          </a:p>
        </p:txBody>
      </p:sp>
      <p:sp>
        <p:nvSpPr>
          <p:cNvPr id="28" name="Picture Placeholder 3">
            <a:extLst>
              <a:ext uri="{FF2B5EF4-FFF2-40B4-BE49-F238E27FC236}">
                <a16:creationId xmlns:a16="http://schemas.microsoft.com/office/drawing/2014/main" id="{961DAA0F-AA83-BD4B-AD11-A20DF64D445F}"/>
              </a:ext>
            </a:extLst>
          </p:cNvPr>
          <p:cNvSpPr>
            <a:spLocks noGrp="1"/>
          </p:cNvSpPr>
          <p:nvPr>
            <p:ph type="pic" sz="quarter" idx="13"/>
          </p:nvPr>
        </p:nvSpPr>
        <p:spPr>
          <a:xfrm>
            <a:off x="9134856" y="3063240"/>
            <a:ext cx="3057144" cy="3046668"/>
          </a:xfrm>
        </p:spPr>
        <p:txBody>
          <a:bodyPr/>
          <a:lstStyle/>
          <a:p>
            <a:endParaRPr lang="en-US" dirty="0"/>
          </a:p>
        </p:txBody>
      </p:sp>
      <p:sp>
        <p:nvSpPr>
          <p:cNvPr id="19" name="Picture Placeholder 3">
            <a:extLst>
              <a:ext uri="{FF2B5EF4-FFF2-40B4-BE49-F238E27FC236}">
                <a16:creationId xmlns:a16="http://schemas.microsoft.com/office/drawing/2014/main" id="{45642CA2-8868-844B-BAC1-5CBF93DB7F01}"/>
              </a:ext>
            </a:extLst>
          </p:cNvPr>
          <p:cNvSpPr>
            <a:spLocks noGrp="1"/>
          </p:cNvSpPr>
          <p:nvPr>
            <p:ph type="pic" sz="quarter" idx="10"/>
          </p:nvPr>
        </p:nvSpPr>
        <p:spPr>
          <a:xfrm>
            <a:off x="-4572" y="-1"/>
            <a:ext cx="3050697" cy="3063239"/>
          </a:xfrm>
        </p:spPr>
        <p:txBody>
          <a:bodyPr/>
          <a:lstStyle/>
          <a:p>
            <a:endParaRPr lang="en-US" dirty="0"/>
          </a:p>
        </p:txBody>
      </p:sp>
      <p:sp>
        <p:nvSpPr>
          <p:cNvPr id="17" name="Rectangle 16">
            <a:extLst>
              <a:ext uri="{FF2B5EF4-FFF2-40B4-BE49-F238E27FC236}">
                <a16:creationId xmlns:a16="http://schemas.microsoft.com/office/drawing/2014/main" id="{43A4DB0E-80D0-E84E-A258-928D03FA2F88}"/>
              </a:ext>
            </a:extLst>
          </p:cNvPr>
          <p:cNvSpPr/>
          <p:nvPr userDrawn="1"/>
        </p:nvSpPr>
        <p:spPr>
          <a:xfrm>
            <a:off x="0"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ACF5486-089F-D647-91EA-CB8371DE03C5}"/>
              </a:ext>
            </a:extLst>
          </p:cNvPr>
          <p:cNvSpPr/>
          <p:nvPr userDrawn="1"/>
        </p:nvSpPr>
        <p:spPr>
          <a:xfrm>
            <a:off x="6089904"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BC0AE65-CBA1-A442-9F85-A24A85671DC9}"/>
              </a:ext>
            </a:extLst>
          </p:cNvPr>
          <p:cNvSpPr/>
          <p:nvPr userDrawn="1"/>
        </p:nvSpPr>
        <p:spPr>
          <a:xfrm>
            <a:off x="3044952"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D7F8745-7550-9547-829D-E8501361E3FB}"/>
              </a:ext>
            </a:extLst>
          </p:cNvPr>
          <p:cNvSpPr/>
          <p:nvPr userDrawn="1"/>
        </p:nvSpPr>
        <p:spPr>
          <a:xfrm>
            <a:off x="9134856" y="0"/>
            <a:ext cx="3057144"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3">
            <a:extLst>
              <a:ext uri="{FF2B5EF4-FFF2-40B4-BE49-F238E27FC236}">
                <a16:creationId xmlns:a16="http://schemas.microsoft.com/office/drawing/2014/main" id="{4B522C9E-842F-4744-92EC-30C3735982B0}"/>
              </a:ext>
            </a:extLst>
          </p:cNvPr>
          <p:cNvSpPr>
            <a:spLocks noGrp="1"/>
          </p:cNvSpPr>
          <p:nvPr>
            <p:ph type="pic" sz="quarter" idx="11"/>
          </p:nvPr>
        </p:nvSpPr>
        <p:spPr>
          <a:xfrm>
            <a:off x="6085332" y="0"/>
            <a:ext cx="3048351" cy="3063239"/>
          </a:xfrm>
        </p:spPr>
        <p:txBody>
          <a:bodyPr/>
          <a:lstStyle/>
          <a:p>
            <a:endParaRPr lang="en-US" dirty="0"/>
          </a:p>
        </p:txBody>
      </p:sp>
      <p:sp>
        <p:nvSpPr>
          <p:cNvPr id="29" name="Text Placeholder 2">
            <a:extLst>
              <a:ext uri="{FF2B5EF4-FFF2-40B4-BE49-F238E27FC236}">
                <a16:creationId xmlns:a16="http://schemas.microsoft.com/office/drawing/2014/main" id="{B7CAF762-2EEB-1F42-A907-98043EDC4A76}"/>
              </a:ext>
            </a:extLst>
          </p:cNvPr>
          <p:cNvSpPr>
            <a:spLocks noGrp="1"/>
          </p:cNvSpPr>
          <p:nvPr>
            <p:ph type="body" sz="quarter" idx="15" hasCustomPrompt="1"/>
          </p:nvPr>
        </p:nvSpPr>
        <p:spPr>
          <a:xfrm>
            <a:off x="273803"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3" name="Text Placeholder 2">
            <a:extLst>
              <a:ext uri="{FF2B5EF4-FFF2-40B4-BE49-F238E27FC236}">
                <a16:creationId xmlns:a16="http://schemas.microsoft.com/office/drawing/2014/main" id="{68098840-E750-6F4A-9ED7-BB84F67E2444}"/>
              </a:ext>
            </a:extLst>
          </p:cNvPr>
          <p:cNvSpPr>
            <a:spLocks noGrp="1"/>
          </p:cNvSpPr>
          <p:nvPr>
            <p:ph type="body" sz="quarter" idx="17" hasCustomPrompt="1"/>
          </p:nvPr>
        </p:nvSpPr>
        <p:spPr>
          <a:xfrm>
            <a:off x="6368279" y="3333701"/>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4" name="Text Placeholder 2">
            <a:extLst>
              <a:ext uri="{FF2B5EF4-FFF2-40B4-BE49-F238E27FC236}">
                <a16:creationId xmlns:a16="http://schemas.microsoft.com/office/drawing/2014/main" id="{B2A4C7E6-97EF-664F-A8BD-C35A4742CCC5}"/>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78239DB5-597C-3C47-AF18-D51A2323A0FB}"/>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769A1D37-0BE1-8E40-96CD-BF7D86F5ADA1}"/>
              </a:ext>
            </a:extLst>
          </p:cNvPr>
          <p:cNvSpPr>
            <a:spLocks noGrp="1"/>
          </p:cNvSpPr>
          <p:nvPr>
            <p:ph type="ftr" sz="quarter" idx="2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5C5E3C12-AD85-2342-9374-BF5F46B7A69E}"/>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66253202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0C: 4x2 Grid Pic + Text Orange/Yellow">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A0EC1F71-9A2F-6646-89D9-E0AF7603005D}"/>
              </a:ext>
            </a:extLst>
          </p:cNvPr>
          <p:cNvSpPr>
            <a:spLocks noGrp="1"/>
          </p:cNvSpPr>
          <p:nvPr>
            <p:ph type="pic" sz="quarter" idx="12"/>
          </p:nvPr>
        </p:nvSpPr>
        <p:spPr>
          <a:xfrm>
            <a:off x="3041904" y="3063238"/>
            <a:ext cx="3052572" cy="3046668"/>
          </a:xfrm>
        </p:spPr>
        <p:txBody>
          <a:bodyPr/>
          <a:lstStyle/>
          <a:p>
            <a:endParaRPr lang="en-US" dirty="0"/>
          </a:p>
        </p:txBody>
      </p:sp>
      <p:sp>
        <p:nvSpPr>
          <p:cNvPr id="19" name="Picture Placeholder 3">
            <a:extLst>
              <a:ext uri="{FF2B5EF4-FFF2-40B4-BE49-F238E27FC236}">
                <a16:creationId xmlns:a16="http://schemas.microsoft.com/office/drawing/2014/main" id="{9C44A14F-3F5D-0F4E-AAF7-69E73F8A4E8C}"/>
              </a:ext>
            </a:extLst>
          </p:cNvPr>
          <p:cNvSpPr>
            <a:spLocks noGrp="1"/>
          </p:cNvSpPr>
          <p:nvPr>
            <p:ph type="pic" sz="quarter" idx="10"/>
          </p:nvPr>
        </p:nvSpPr>
        <p:spPr>
          <a:xfrm>
            <a:off x="0" y="-1"/>
            <a:ext cx="3048000" cy="3063235"/>
          </a:xfrm>
        </p:spPr>
        <p:txBody>
          <a:bodyPr/>
          <a:lstStyle/>
          <a:p>
            <a:endParaRPr lang="en-US" dirty="0"/>
          </a:p>
        </p:txBody>
      </p:sp>
      <p:sp>
        <p:nvSpPr>
          <p:cNvPr id="25" name="Picture Placeholder 3">
            <a:extLst>
              <a:ext uri="{FF2B5EF4-FFF2-40B4-BE49-F238E27FC236}">
                <a16:creationId xmlns:a16="http://schemas.microsoft.com/office/drawing/2014/main" id="{0E87C154-3351-AA41-907A-E214BAAE5121}"/>
              </a:ext>
            </a:extLst>
          </p:cNvPr>
          <p:cNvSpPr>
            <a:spLocks noGrp="1"/>
          </p:cNvSpPr>
          <p:nvPr>
            <p:ph type="pic" sz="quarter" idx="13"/>
          </p:nvPr>
        </p:nvSpPr>
        <p:spPr>
          <a:xfrm>
            <a:off x="9134856" y="3063239"/>
            <a:ext cx="3057144" cy="3046669"/>
          </a:xfrm>
        </p:spPr>
        <p:txBody>
          <a:bodyPr/>
          <a:lstStyle/>
          <a:p>
            <a:endParaRPr lang="en-US" dirty="0"/>
          </a:p>
        </p:txBody>
      </p:sp>
      <p:sp>
        <p:nvSpPr>
          <p:cNvPr id="17" name="Rectangle 16">
            <a:extLst>
              <a:ext uri="{FF2B5EF4-FFF2-40B4-BE49-F238E27FC236}">
                <a16:creationId xmlns:a16="http://schemas.microsoft.com/office/drawing/2014/main" id="{43A4DB0E-80D0-E84E-A258-928D03FA2F88}"/>
              </a:ext>
            </a:extLst>
          </p:cNvPr>
          <p:cNvSpPr/>
          <p:nvPr userDrawn="1"/>
        </p:nvSpPr>
        <p:spPr>
          <a:xfrm>
            <a:off x="0"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ACF5486-089F-D647-91EA-CB8371DE03C5}"/>
              </a:ext>
            </a:extLst>
          </p:cNvPr>
          <p:cNvSpPr/>
          <p:nvPr userDrawn="1"/>
        </p:nvSpPr>
        <p:spPr>
          <a:xfrm>
            <a:off x="6089904"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BC0AE65-CBA1-A442-9F85-A24A85671DC9}"/>
              </a:ext>
            </a:extLst>
          </p:cNvPr>
          <p:cNvSpPr/>
          <p:nvPr userDrawn="1"/>
        </p:nvSpPr>
        <p:spPr>
          <a:xfrm>
            <a:off x="3044952" y="0"/>
            <a:ext cx="3044952"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D7F8745-7550-9547-829D-E8501361E3FB}"/>
              </a:ext>
            </a:extLst>
          </p:cNvPr>
          <p:cNvSpPr/>
          <p:nvPr userDrawn="1"/>
        </p:nvSpPr>
        <p:spPr>
          <a:xfrm>
            <a:off x="9134856" y="0"/>
            <a:ext cx="3057144"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3">
            <a:extLst>
              <a:ext uri="{FF2B5EF4-FFF2-40B4-BE49-F238E27FC236}">
                <a16:creationId xmlns:a16="http://schemas.microsoft.com/office/drawing/2014/main" id="{B61EAF5A-4B10-774C-805A-3894AEC905C0}"/>
              </a:ext>
            </a:extLst>
          </p:cNvPr>
          <p:cNvSpPr>
            <a:spLocks noGrp="1"/>
          </p:cNvSpPr>
          <p:nvPr>
            <p:ph type="pic" sz="quarter" idx="11"/>
          </p:nvPr>
        </p:nvSpPr>
        <p:spPr>
          <a:xfrm>
            <a:off x="6089904" y="0"/>
            <a:ext cx="3043779" cy="3063237"/>
          </a:xfrm>
        </p:spPr>
        <p:txBody>
          <a:bodyPr/>
          <a:lstStyle/>
          <a:p>
            <a:endParaRPr lang="en-US" dirty="0"/>
          </a:p>
        </p:txBody>
      </p:sp>
      <p:sp>
        <p:nvSpPr>
          <p:cNvPr id="28" name="Text Placeholder 2">
            <a:extLst>
              <a:ext uri="{FF2B5EF4-FFF2-40B4-BE49-F238E27FC236}">
                <a16:creationId xmlns:a16="http://schemas.microsoft.com/office/drawing/2014/main" id="{6238ABBD-9E35-7A4F-A5CF-976CA754E3C9}"/>
              </a:ext>
            </a:extLst>
          </p:cNvPr>
          <p:cNvSpPr>
            <a:spLocks noGrp="1"/>
          </p:cNvSpPr>
          <p:nvPr>
            <p:ph type="body" sz="quarter" idx="14" hasCustomPrompt="1"/>
          </p:nvPr>
        </p:nvSpPr>
        <p:spPr>
          <a:xfrm>
            <a:off x="276089" y="3325415"/>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1" name="Text Placeholder 2">
            <a:extLst>
              <a:ext uri="{FF2B5EF4-FFF2-40B4-BE49-F238E27FC236}">
                <a16:creationId xmlns:a16="http://schemas.microsoft.com/office/drawing/2014/main" id="{4CA99F74-414F-254E-9AB4-C42BF7E155BF}"/>
              </a:ext>
            </a:extLst>
          </p:cNvPr>
          <p:cNvSpPr>
            <a:spLocks noGrp="1"/>
          </p:cNvSpPr>
          <p:nvPr>
            <p:ph type="body" sz="quarter" idx="15" hasCustomPrompt="1"/>
          </p:nvPr>
        </p:nvSpPr>
        <p:spPr>
          <a:xfrm>
            <a:off x="6365993" y="3325415"/>
            <a:ext cx="2492774" cy="2522319"/>
          </a:xfrm>
        </p:spPr>
        <p:txBody>
          <a:bodyPr anchor="ctr">
            <a:noAutofit/>
          </a:bodyPr>
          <a:lstStyle>
            <a:lvl1pPr marL="0" indent="0" algn="ctr">
              <a:buNone/>
              <a:defRPr sz="2400" b="0">
                <a:solidFill>
                  <a:schemeClr val="bg1"/>
                </a:solidFill>
              </a:defRPr>
            </a:lvl1pPr>
          </a:lstStyle>
          <a:p>
            <a:pPr lvl="0"/>
            <a:r>
              <a:rPr lang="en-US" dirty="0"/>
              <a:t>Click to add text</a:t>
            </a:r>
          </a:p>
        </p:txBody>
      </p:sp>
      <p:sp>
        <p:nvSpPr>
          <p:cNvPr id="33" name="Text Placeholder 2">
            <a:extLst>
              <a:ext uri="{FF2B5EF4-FFF2-40B4-BE49-F238E27FC236}">
                <a16:creationId xmlns:a16="http://schemas.microsoft.com/office/drawing/2014/main" id="{A8D5ED9E-3B72-6C4E-9CEF-97803A725FAD}"/>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4" name="Text Placeholder 2">
            <a:extLst>
              <a:ext uri="{FF2B5EF4-FFF2-40B4-BE49-F238E27FC236}">
                <a16:creationId xmlns:a16="http://schemas.microsoft.com/office/drawing/2014/main" id="{1855BEFA-22E3-3547-8225-9EA3F129EE41}"/>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F03E8FC8-F445-0F4B-835F-0C9042A0592B}"/>
              </a:ext>
            </a:extLst>
          </p:cNvPr>
          <p:cNvSpPr>
            <a:spLocks noGrp="1"/>
          </p:cNvSpPr>
          <p:nvPr>
            <p:ph type="ftr" sz="quarter" idx="20"/>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E157A540-1479-9A4E-B516-FFF929B35F58}"/>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405195585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0D: 4x2 Grid Pic + Text Mulit">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A0EC1F71-9A2F-6646-89D9-E0AF7603005D}"/>
              </a:ext>
            </a:extLst>
          </p:cNvPr>
          <p:cNvSpPr>
            <a:spLocks noGrp="1"/>
          </p:cNvSpPr>
          <p:nvPr>
            <p:ph type="pic" sz="quarter" idx="12"/>
          </p:nvPr>
        </p:nvSpPr>
        <p:spPr>
          <a:xfrm>
            <a:off x="3046125" y="3063240"/>
            <a:ext cx="3044952" cy="3046669"/>
          </a:xfrm>
        </p:spPr>
        <p:txBody>
          <a:bodyPr/>
          <a:lstStyle/>
          <a:p>
            <a:endParaRPr lang="en-US" dirty="0"/>
          </a:p>
        </p:txBody>
      </p:sp>
      <p:sp>
        <p:nvSpPr>
          <p:cNvPr id="25" name="Picture Placeholder 3">
            <a:extLst>
              <a:ext uri="{FF2B5EF4-FFF2-40B4-BE49-F238E27FC236}">
                <a16:creationId xmlns:a16="http://schemas.microsoft.com/office/drawing/2014/main" id="{0E87C154-3351-AA41-907A-E214BAAE5121}"/>
              </a:ext>
            </a:extLst>
          </p:cNvPr>
          <p:cNvSpPr>
            <a:spLocks noGrp="1"/>
          </p:cNvSpPr>
          <p:nvPr>
            <p:ph type="pic" sz="quarter" idx="13"/>
          </p:nvPr>
        </p:nvSpPr>
        <p:spPr>
          <a:xfrm>
            <a:off x="9134856" y="3063240"/>
            <a:ext cx="3057144" cy="3046668"/>
          </a:xfrm>
        </p:spPr>
        <p:txBody>
          <a:bodyPr/>
          <a:lstStyle/>
          <a:p>
            <a:endParaRPr lang="en-US" dirty="0"/>
          </a:p>
        </p:txBody>
      </p:sp>
      <p:sp>
        <p:nvSpPr>
          <p:cNvPr id="19" name="Picture Placeholder 3">
            <a:extLst>
              <a:ext uri="{FF2B5EF4-FFF2-40B4-BE49-F238E27FC236}">
                <a16:creationId xmlns:a16="http://schemas.microsoft.com/office/drawing/2014/main" id="{9C44A14F-3F5D-0F4E-AAF7-69E73F8A4E8C}"/>
              </a:ext>
            </a:extLst>
          </p:cNvPr>
          <p:cNvSpPr>
            <a:spLocks noGrp="1"/>
          </p:cNvSpPr>
          <p:nvPr>
            <p:ph type="pic" sz="quarter" idx="10"/>
          </p:nvPr>
        </p:nvSpPr>
        <p:spPr>
          <a:xfrm>
            <a:off x="0" y="0"/>
            <a:ext cx="3047298" cy="3063240"/>
          </a:xfrm>
        </p:spPr>
        <p:txBody>
          <a:bodyPr/>
          <a:lstStyle/>
          <a:p>
            <a:endParaRPr lang="en-US" dirty="0"/>
          </a:p>
        </p:txBody>
      </p:sp>
      <p:sp>
        <p:nvSpPr>
          <p:cNvPr id="17" name="Rectangle 16">
            <a:extLst>
              <a:ext uri="{FF2B5EF4-FFF2-40B4-BE49-F238E27FC236}">
                <a16:creationId xmlns:a16="http://schemas.microsoft.com/office/drawing/2014/main" id="{43A4DB0E-80D0-E84E-A258-928D03FA2F88}"/>
              </a:ext>
            </a:extLst>
          </p:cNvPr>
          <p:cNvSpPr/>
          <p:nvPr userDrawn="1"/>
        </p:nvSpPr>
        <p:spPr>
          <a:xfrm>
            <a:off x="0" y="3063240"/>
            <a:ext cx="3044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7ACF5486-089F-D647-91EA-CB8371DE03C5}"/>
              </a:ext>
            </a:extLst>
          </p:cNvPr>
          <p:cNvSpPr/>
          <p:nvPr userDrawn="1"/>
        </p:nvSpPr>
        <p:spPr>
          <a:xfrm>
            <a:off x="6089904"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BC0AE65-CBA1-A442-9F85-A24A85671DC9}"/>
              </a:ext>
            </a:extLst>
          </p:cNvPr>
          <p:cNvSpPr/>
          <p:nvPr userDrawn="1"/>
        </p:nvSpPr>
        <p:spPr>
          <a:xfrm>
            <a:off x="3044952"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1D7F8745-7550-9547-829D-E8501361E3FB}"/>
              </a:ext>
            </a:extLst>
          </p:cNvPr>
          <p:cNvSpPr/>
          <p:nvPr userDrawn="1"/>
        </p:nvSpPr>
        <p:spPr>
          <a:xfrm>
            <a:off x="9134856" y="0"/>
            <a:ext cx="3054096"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3">
            <a:extLst>
              <a:ext uri="{FF2B5EF4-FFF2-40B4-BE49-F238E27FC236}">
                <a16:creationId xmlns:a16="http://schemas.microsoft.com/office/drawing/2014/main" id="{B61EAF5A-4B10-774C-805A-3894AEC905C0}"/>
              </a:ext>
            </a:extLst>
          </p:cNvPr>
          <p:cNvSpPr>
            <a:spLocks noGrp="1"/>
          </p:cNvSpPr>
          <p:nvPr>
            <p:ph type="pic" sz="quarter" idx="11"/>
          </p:nvPr>
        </p:nvSpPr>
        <p:spPr>
          <a:xfrm>
            <a:off x="6087558" y="0"/>
            <a:ext cx="3046125" cy="3063239"/>
          </a:xfrm>
        </p:spPr>
        <p:txBody>
          <a:bodyPr/>
          <a:lstStyle/>
          <a:p>
            <a:endParaRPr lang="en-US" dirty="0"/>
          </a:p>
        </p:txBody>
      </p:sp>
      <p:sp>
        <p:nvSpPr>
          <p:cNvPr id="34" name="Text Placeholder 2">
            <a:extLst>
              <a:ext uri="{FF2B5EF4-FFF2-40B4-BE49-F238E27FC236}">
                <a16:creationId xmlns:a16="http://schemas.microsoft.com/office/drawing/2014/main" id="{FCEC226C-3499-884B-BE25-9FACF3AD194A}"/>
              </a:ext>
            </a:extLst>
          </p:cNvPr>
          <p:cNvSpPr>
            <a:spLocks noGrp="1"/>
          </p:cNvSpPr>
          <p:nvPr>
            <p:ph type="body" sz="quarter" idx="18" hasCustomPrompt="1"/>
          </p:nvPr>
        </p:nvSpPr>
        <p:spPr>
          <a:xfrm>
            <a:off x="3321041"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D07FB6ED-80E1-C84F-9790-E986B4D9C03B}"/>
              </a:ext>
            </a:extLst>
          </p:cNvPr>
          <p:cNvSpPr>
            <a:spLocks noGrp="1"/>
          </p:cNvSpPr>
          <p:nvPr>
            <p:ph type="body" sz="quarter" idx="19" hasCustomPrompt="1"/>
          </p:nvPr>
        </p:nvSpPr>
        <p:spPr>
          <a:xfrm>
            <a:off x="9415517"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F6D7C4B6-EF53-DE40-9D37-62551C20F030}"/>
              </a:ext>
            </a:extLst>
          </p:cNvPr>
          <p:cNvSpPr>
            <a:spLocks noGrp="1"/>
          </p:cNvSpPr>
          <p:nvPr>
            <p:ph type="body" sz="quarter" idx="20" hasCustomPrompt="1"/>
          </p:nvPr>
        </p:nvSpPr>
        <p:spPr>
          <a:xfrm>
            <a:off x="6365993"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2AB5874A-AE7D-0D4E-A7D4-9DFCFDDBFA3F}"/>
              </a:ext>
            </a:extLst>
          </p:cNvPr>
          <p:cNvSpPr>
            <a:spLocks noGrp="1"/>
          </p:cNvSpPr>
          <p:nvPr>
            <p:ph type="body" sz="quarter" idx="21" hasCustomPrompt="1"/>
          </p:nvPr>
        </p:nvSpPr>
        <p:spPr>
          <a:xfrm>
            <a:off x="276089"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B121DE72-BED2-504C-9DBB-B7EFC0ED8924}"/>
              </a:ext>
            </a:extLst>
          </p:cNvPr>
          <p:cNvSpPr>
            <a:spLocks noGrp="1"/>
          </p:cNvSpPr>
          <p:nvPr>
            <p:ph type="ftr" sz="quarter" idx="22"/>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2E00757D-3A5B-784D-8785-2D27D25CF331}"/>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98292398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1A: 4x2 Grid Content + Text Blu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C3819F-CB30-7341-A2F9-02355719F8BB}"/>
              </a:ext>
            </a:extLst>
          </p:cNvPr>
          <p:cNvSpPr/>
          <p:nvPr userDrawn="1"/>
        </p:nvSpPr>
        <p:spPr>
          <a:xfrm>
            <a:off x="0" y="0"/>
            <a:ext cx="3044952"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4EBCB12-D222-294C-8A8D-CFE67B19FDDD}"/>
              </a:ext>
            </a:extLst>
          </p:cNvPr>
          <p:cNvSpPr/>
          <p:nvPr userDrawn="1"/>
        </p:nvSpPr>
        <p:spPr>
          <a:xfrm>
            <a:off x="9134856" y="3063240"/>
            <a:ext cx="3054096"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628AADC4-EAF6-2640-A3D7-8DEB55CC18B2}"/>
              </a:ext>
            </a:extLst>
          </p:cNvPr>
          <p:cNvSpPr/>
          <p:nvPr userDrawn="1"/>
        </p:nvSpPr>
        <p:spPr>
          <a:xfrm>
            <a:off x="3044952" y="0"/>
            <a:ext cx="3044952"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698F4D84-43BA-6744-B7CA-EC1A6677E8E1}"/>
              </a:ext>
            </a:extLst>
          </p:cNvPr>
          <p:cNvSpPr/>
          <p:nvPr userDrawn="1"/>
        </p:nvSpPr>
        <p:spPr>
          <a:xfrm>
            <a:off x="0" y="3063240"/>
            <a:ext cx="3044952"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4BA6E66-83FE-D94E-97AE-AD20A6CC22EF}"/>
              </a:ext>
            </a:extLst>
          </p:cNvPr>
          <p:cNvSpPr/>
          <p:nvPr userDrawn="1"/>
        </p:nvSpPr>
        <p:spPr>
          <a:xfrm>
            <a:off x="3044952" y="3063240"/>
            <a:ext cx="3044952" cy="3046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B48EB1B-1EF7-BC4C-B0B7-C7C5EBC3944A}"/>
              </a:ext>
            </a:extLst>
          </p:cNvPr>
          <p:cNvSpPr/>
          <p:nvPr userDrawn="1"/>
        </p:nvSpPr>
        <p:spPr>
          <a:xfrm>
            <a:off x="6089904" y="0"/>
            <a:ext cx="3044952" cy="3063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CD4FE75-D15E-1542-BB5F-6148340D1586}"/>
              </a:ext>
            </a:extLst>
          </p:cNvPr>
          <p:cNvSpPr/>
          <p:nvPr userDrawn="1"/>
        </p:nvSpPr>
        <p:spPr>
          <a:xfrm>
            <a:off x="6089904" y="3063240"/>
            <a:ext cx="3044952" cy="30466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05E4FDF-AAAD-7943-A72C-807B5A8C479B}"/>
              </a:ext>
            </a:extLst>
          </p:cNvPr>
          <p:cNvSpPr/>
          <p:nvPr userDrawn="1"/>
        </p:nvSpPr>
        <p:spPr>
          <a:xfrm>
            <a:off x="9134856" y="0"/>
            <a:ext cx="3054096" cy="3063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2">
            <a:extLst>
              <a:ext uri="{FF2B5EF4-FFF2-40B4-BE49-F238E27FC236}">
                <a16:creationId xmlns:a16="http://schemas.microsoft.com/office/drawing/2014/main" id="{62655A60-0025-814C-A7E3-FAD1385A740A}"/>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4" name="Text Placeholder 2">
            <a:extLst>
              <a:ext uri="{FF2B5EF4-FFF2-40B4-BE49-F238E27FC236}">
                <a16:creationId xmlns:a16="http://schemas.microsoft.com/office/drawing/2014/main" id="{5A6610DF-52FC-FB4F-A9E1-FC30496F60A8}"/>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5" name="Text Placeholder 2">
            <a:extLst>
              <a:ext uri="{FF2B5EF4-FFF2-40B4-BE49-F238E27FC236}">
                <a16:creationId xmlns:a16="http://schemas.microsoft.com/office/drawing/2014/main" id="{D22B6E1F-0373-C349-AA3C-83B92F474D23}"/>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6" name="Text Placeholder 2">
            <a:extLst>
              <a:ext uri="{FF2B5EF4-FFF2-40B4-BE49-F238E27FC236}">
                <a16:creationId xmlns:a16="http://schemas.microsoft.com/office/drawing/2014/main" id="{F8182263-606F-C74E-8A21-57C1BF298BD6}"/>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CEA27E33-23A0-1A49-8F59-BAA2153FA526}"/>
              </a:ext>
            </a:extLst>
          </p:cNvPr>
          <p:cNvSpPr>
            <a:spLocks noGrp="1"/>
          </p:cNvSpPr>
          <p:nvPr>
            <p:ph sz="quarter" idx="18"/>
          </p:nvPr>
        </p:nvSpPr>
        <p:spPr>
          <a:xfrm>
            <a:off x="3325812" y="269875"/>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7" name="Content Placeholder 2">
            <a:extLst>
              <a:ext uri="{FF2B5EF4-FFF2-40B4-BE49-F238E27FC236}">
                <a16:creationId xmlns:a16="http://schemas.microsoft.com/office/drawing/2014/main" id="{BDC2BB60-A006-FC42-AA00-FE35DCD42BD1}"/>
              </a:ext>
            </a:extLst>
          </p:cNvPr>
          <p:cNvSpPr>
            <a:spLocks noGrp="1"/>
          </p:cNvSpPr>
          <p:nvPr>
            <p:ph sz="quarter" idx="19"/>
          </p:nvPr>
        </p:nvSpPr>
        <p:spPr>
          <a:xfrm>
            <a:off x="9415717" y="27035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8" name="Content Placeholder 2">
            <a:extLst>
              <a:ext uri="{FF2B5EF4-FFF2-40B4-BE49-F238E27FC236}">
                <a16:creationId xmlns:a16="http://schemas.microsoft.com/office/drawing/2014/main" id="{17377EDE-81BF-6040-8A11-63E17371664C}"/>
              </a:ext>
            </a:extLst>
          </p:cNvPr>
          <p:cNvSpPr>
            <a:spLocks noGrp="1"/>
          </p:cNvSpPr>
          <p:nvPr>
            <p:ph sz="quarter" idx="20"/>
          </p:nvPr>
        </p:nvSpPr>
        <p:spPr>
          <a:xfrm>
            <a:off x="6366193"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60" name="Content Placeholder 2">
            <a:extLst>
              <a:ext uri="{FF2B5EF4-FFF2-40B4-BE49-F238E27FC236}">
                <a16:creationId xmlns:a16="http://schemas.microsoft.com/office/drawing/2014/main" id="{EC2B4EA0-D87F-594D-85E7-85E19293CC12}"/>
              </a:ext>
            </a:extLst>
          </p:cNvPr>
          <p:cNvSpPr>
            <a:spLocks noGrp="1"/>
          </p:cNvSpPr>
          <p:nvPr>
            <p:ph sz="quarter" idx="21"/>
          </p:nvPr>
        </p:nvSpPr>
        <p:spPr>
          <a:xfrm>
            <a:off x="276289"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4" name="Footer Placeholder 3">
            <a:extLst>
              <a:ext uri="{FF2B5EF4-FFF2-40B4-BE49-F238E27FC236}">
                <a16:creationId xmlns:a16="http://schemas.microsoft.com/office/drawing/2014/main" id="{F9777023-6883-7B4A-9381-BE54E8777F1D}"/>
              </a:ext>
            </a:extLst>
          </p:cNvPr>
          <p:cNvSpPr>
            <a:spLocks noGrp="1"/>
          </p:cNvSpPr>
          <p:nvPr>
            <p:ph type="ftr" sz="quarter" idx="22"/>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804EA698-EC75-E547-8F0B-BD442FF590F5}"/>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99925805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1B: 4x2 Grid Content + Text Gree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C3819F-CB30-7341-A2F9-02355719F8BB}"/>
              </a:ext>
            </a:extLst>
          </p:cNvPr>
          <p:cNvSpPr/>
          <p:nvPr userDrawn="1"/>
        </p:nvSpPr>
        <p:spPr>
          <a:xfrm>
            <a:off x="0"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4EBCB12-D222-294C-8A8D-CFE67B19FDDD}"/>
              </a:ext>
            </a:extLst>
          </p:cNvPr>
          <p:cNvSpPr/>
          <p:nvPr userDrawn="1"/>
        </p:nvSpPr>
        <p:spPr>
          <a:xfrm>
            <a:off x="9134856" y="3063240"/>
            <a:ext cx="3054096" cy="30466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628AADC4-EAF6-2640-A3D7-8DEB55CC18B2}"/>
              </a:ext>
            </a:extLst>
          </p:cNvPr>
          <p:cNvSpPr/>
          <p:nvPr userDrawn="1"/>
        </p:nvSpPr>
        <p:spPr>
          <a:xfrm>
            <a:off x="3044952" y="0"/>
            <a:ext cx="3044952"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698F4D84-43BA-6744-B7CA-EC1A6677E8E1}"/>
              </a:ext>
            </a:extLst>
          </p:cNvPr>
          <p:cNvSpPr/>
          <p:nvPr userDrawn="1"/>
        </p:nvSpPr>
        <p:spPr>
          <a:xfrm>
            <a:off x="0"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4BA6E66-83FE-D94E-97AE-AD20A6CC22EF}"/>
              </a:ext>
            </a:extLst>
          </p:cNvPr>
          <p:cNvSpPr/>
          <p:nvPr userDrawn="1"/>
        </p:nvSpPr>
        <p:spPr>
          <a:xfrm>
            <a:off x="3044952" y="3063240"/>
            <a:ext cx="3044952" cy="30466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B48EB1B-1EF7-BC4C-B0B7-C7C5EBC3944A}"/>
              </a:ext>
            </a:extLst>
          </p:cNvPr>
          <p:cNvSpPr/>
          <p:nvPr userDrawn="1"/>
        </p:nvSpPr>
        <p:spPr>
          <a:xfrm>
            <a:off x="6089904" y="0"/>
            <a:ext cx="3044952" cy="3063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CD4FE75-D15E-1542-BB5F-6148340D1586}"/>
              </a:ext>
            </a:extLst>
          </p:cNvPr>
          <p:cNvSpPr/>
          <p:nvPr userDrawn="1"/>
        </p:nvSpPr>
        <p:spPr>
          <a:xfrm>
            <a:off x="6089904" y="3063240"/>
            <a:ext cx="3044952" cy="3046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05E4FDF-AAAD-7943-A72C-807B5A8C479B}"/>
              </a:ext>
            </a:extLst>
          </p:cNvPr>
          <p:cNvSpPr/>
          <p:nvPr userDrawn="1"/>
        </p:nvSpPr>
        <p:spPr>
          <a:xfrm>
            <a:off x="9134856" y="0"/>
            <a:ext cx="3054096" cy="3063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2">
            <a:extLst>
              <a:ext uri="{FF2B5EF4-FFF2-40B4-BE49-F238E27FC236}">
                <a16:creationId xmlns:a16="http://schemas.microsoft.com/office/drawing/2014/main" id="{62655A60-0025-814C-A7E3-FAD1385A740A}"/>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4" name="Text Placeholder 2">
            <a:extLst>
              <a:ext uri="{FF2B5EF4-FFF2-40B4-BE49-F238E27FC236}">
                <a16:creationId xmlns:a16="http://schemas.microsoft.com/office/drawing/2014/main" id="{5A6610DF-52FC-FB4F-A9E1-FC30496F60A8}"/>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5" name="Text Placeholder 2">
            <a:extLst>
              <a:ext uri="{FF2B5EF4-FFF2-40B4-BE49-F238E27FC236}">
                <a16:creationId xmlns:a16="http://schemas.microsoft.com/office/drawing/2014/main" id="{D22B6E1F-0373-C349-AA3C-83B92F474D23}"/>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6" name="Text Placeholder 2">
            <a:extLst>
              <a:ext uri="{FF2B5EF4-FFF2-40B4-BE49-F238E27FC236}">
                <a16:creationId xmlns:a16="http://schemas.microsoft.com/office/drawing/2014/main" id="{F8182263-606F-C74E-8A21-57C1BF298BD6}"/>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CEA27E33-23A0-1A49-8F59-BAA2153FA526}"/>
              </a:ext>
            </a:extLst>
          </p:cNvPr>
          <p:cNvSpPr>
            <a:spLocks noGrp="1"/>
          </p:cNvSpPr>
          <p:nvPr>
            <p:ph sz="quarter" idx="18"/>
          </p:nvPr>
        </p:nvSpPr>
        <p:spPr>
          <a:xfrm>
            <a:off x="3325812" y="269875"/>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7" name="Content Placeholder 2">
            <a:extLst>
              <a:ext uri="{FF2B5EF4-FFF2-40B4-BE49-F238E27FC236}">
                <a16:creationId xmlns:a16="http://schemas.microsoft.com/office/drawing/2014/main" id="{BDC2BB60-A006-FC42-AA00-FE35DCD42BD1}"/>
              </a:ext>
            </a:extLst>
          </p:cNvPr>
          <p:cNvSpPr>
            <a:spLocks noGrp="1"/>
          </p:cNvSpPr>
          <p:nvPr>
            <p:ph sz="quarter" idx="19"/>
          </p:nvPr>
        </p:nvSpPr>
        <p:spPr>
          <a:xfrm>
            <a:off x="9415717" y="27035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8" name="Content Placeholder 2">
            <a:extLst>
              <a:ext uri="{FF2B5EF4-FFF2-40B4-BE49-F238E27FC236}">
                <a16:creationId xmlns:a16="http://schemas.microsoft.com/office/drawing/2014/main" id="{17377EDE-81BF-6040-8A11-63E17371664C}"/>
              </a:ext>
            </a:extLst>
          </p:cNvPr>
          <p:cNvSpPr>
            <a:spLocks noGrp="1"/>
          </p:cNvSpPr>
          <p:nvPr>
            <p:ph sz="quarter" idx="20"/>
          </p:nvPr>
        </p:nvSpPr>
        <p:spPr>
          <a:xfrm>
            <a:off x="6366193"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60" name="Content Placeholder 2">
            <a:extLst>
              <a:ext uri="{FF2B5EF4-FFF2-40B4-BE49-F238E27FC236}">
                <a16:creationId xmlns:a16="http://schemas.microsoft.com/office/drawing/2014/main" id="{EC2B4EA0-D87F-594D-85E7-85E19293CC12}"/>
              </a:ext>
            </a:extLst>
          </p:cNvPr>
          <p:cNvSpPr>
            <a:spLocks noGrp="1"/>
          </p:cNvSpPr>
          <p:nvPr>
            <p:ph sz="quarter" idx="21"/>
          </p:nvPr>
        </p:nvSpPr>
        <p:spPr>
          <a:xfrm>
            <a:off x="276289"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4" name="Footer Placeholder 3">
            <a:extLst>
              <a:ext uri="{FF2B5EF4-FFF2-40B4-BE49-F238E27FC236}">
                <a16:creationId xmlns:a16="http://schemas.microsoft.com/office/drawing/2014/main" id="{F9777023-6883-7B4A-9381-BE54E8777F1D}"/>
              </a:ext>
            </a:extLst>
          </p:cNvPr>
          <p:cNvSpPr>
            <a:spLocks noGrp="1"/>
          </p:cNvSpPr>
          <p:nvPr>
            <p:ph type="ftr" sz="quarter" idx="22"/>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804EA698-EC75-E547-8F0B-BD442FF590F5}"/>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73502533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1C: 4x2 Grid Content + Text Orange/Yellow">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F3C3819F-CB30-7341-A2F9-02355719F8BB}"/>
              </a:ext>
            </a:extLst>
          </p:cNvPr>
          <p:cNvSpPr/>
          <p:nvPr userDrawn="1"/>
        </p:nvSpPr>
        <p:spPr>
          <a:xfrm>
            <a:off x="0" y="0"/>
            <a:ext cx="3044952"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94EBCB12-D222-294C-8A8D-CFE67B19FDDD}"/>
              </a:ext>
            </a:extLst>
          </p:cNvPr>
          <p:cNvSpPr/>
          <p:nvPr userDrawn="1"/>
        </p:nvSpPr>
        <p:spPr>
          <a:xfrm>
            <a:off x="9134856" y="3063240"/>
            <a:ext cx="3054096"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628AADC4-EAF6-2640-A3D7-8DEB55CC18B2}"/>
              </a:ext>
            </a:extLst>
          </p:cNvPr>
          <p:cNvSpPr/>
          <p:nvPr userDrawn="1"/>
        </p:nvSpPr>
        <p:spPr>
          <a:xfrm>
            <a:off x="3044952" y="0"/>
            <a:ext cx="3044952"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698F4D84-43BA-6744-B7CA-EC1A6677E8E1}"/>
              </a:ext>
            </a:extLst>
          </p:cNvPr>
          <p:cNvSpPr/>
          <p:nvPr userDrawn="1"/>
        </p:nvSpPr>
        <p:spPr>
          <a:xfrm>
            <a:off x="0"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4BA6E66-83FE-D94E-97AE-AD20A6CC22EF}"/>
              </a:ext>
            </a:extLst>
          </p:cNvPr>
          <p:cNvSpPr/>
          <p:nvPr userDrawn="1"/>
        </p:nvSpPr>
        <p:spPr>
          <a:xfrm>
            <a:off x="3044952" y="3063240"/>
            <a:ext cx="3044952" cy="304666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2B48EB1B-1EF7-BC4C-B0B7-C7C5EBC3944A}"/>
              </a:ext>
            </a:extLst>
          </p:cNvPr>
          <p:cNvSpPr/>
          <p:nvPr userDrawn="1"/>
        </p:nvSpPr>
        <p:spPr>
          <a:xfrm>
            <a:off x="6089904" y="0"/>
            <a:ext cx="3044952" cy="3063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CCD4FE75-D15E-1542-BB5F-6148340D1586}"/>
              </a:ext>
            </a:extLst>
          </p:cNvPr>
          <p:cNvSpPr/>
          <p:nvPr userDrawn="1"/>
        </p:nvSpPr>
        <p:spPr>
          <a:xfrm>
            <a:off x="6089904" y="3063240"/>
            <a:ext cx="3044952" cy="304666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505E4FDF-AAAD-7943-A72C-807B5A8C479B}"/>
              </a:ext>
            </a:extLst>
          </p:cNvPr>
          <p:cNvSpPr/>
          <p:nvPr userDrawn="1"/>
        </p:nvSpPr>
        <p:spPr>
          <a:xfrm>
            <a:off x="9134856" y="0"/>
            <a:ext cx="3054096" cy="30632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 Placeholder 2">
            <a:extLst>
              <a:ext uri="{FF2B5EF4-FFF2-40B4-BE49-F238E27FC236}">
                <a16:creationId xmlns:a16="http://schemas.microsoft.com/office/drawing/2014/main" id="{62655A60-0025-814C-A7E3-FAD1385A740A}"/>
              </a:ext>
            </a:extLst>
          </p:cNvPr>
          <p:cNvSpPr>
            <a:spLocks noGrp="1"/>
          </p:cNvSpPr>
          <p:nvPr>
            <p:ph type="body" sz="quarter" idx="14" hasCustomPrompt="1"/>
          </p:nvPr>
        </p:nvSpPr>
        <p:spPr>
          <a:xfrm>
            <a:off x="276089" y="270460"/>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4" name="Text Placeholder 2">
            <a:extLst>
              <a:ext uri="{FF2B5EF4-FFF2-40B4-BE49-F238E27FC236}">
                <a16:creationId xmlns:a16="http://schemas.microsoft.com/office/drawing/2014/main" id="{5A6610DF-52FC-FB4F-A9E1-FC30496F60A8}"/>
              </a:ext>
            </a:extLst>
          </p:cNvPr>
          <p:cNvSpPr>
            <a:spLocks noGrp="1"/>
          </p:cNvSpPr>
          <p:nvPr>
            <p:ph type="body" sz="quarter" idx="15" hasCustomPrompt="1"/>
          </p:nvPr>
        </p:nvSpPr>
        <p:spPr>
          <a:xfrm>
            <a:off x="3321041"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5" name="Text Placeholder 2">
            <a:extLst>
              <a:ext uri="{FF2B5EF4-FFF2-40B4-BE49-F238E27FC236}">
                <a16:creationId xmlns:a16="http://schemas.microsoft.com/office/drawing/2014/main" id="{D22B6E1F-0373-C349-AA3C-83B92F474D23}"/>
              </a:ext>
            </a:extLst>
          </p:cNvPr>
          <p:cNvSpPr>
            <a:spLocks noGrp="1"/>
          </p:cNvSpPr>
          <p:nvPr>
            <p:ph type="body" sz="quarter" idx="16" hasCustomPrompt="1"/>
          </p:nvPr>
        </p:nvSpPr>
        <p:spPr>
          <a:xfrm>
            <a:off x="6365993" y="27046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56" name="Text Placeholder 2">
            <a:extLst>
              <a:ext uri="{FF2B5EF4-FFF2-40B4-BE49-F238E27FC236}">
                <a16:creationId xmlns:a16="http://schemas.microsoft.com/office/drawing/2014/main" id="{F8182263-606F-C74E-8A21-57C1BF298BD6}"/>
              </a:ext>
            </a:extLst>
          </p:cNvPr>
          <p:cNvSpPr>
            <a:spLocks noGrp="1"/>
          </p:cNvSpPr>
          <p:nvPr>
            <p:ph type="body" sz="quarter" idx="17" hasCustomPrompt="1"/>
          </p:nvPr>
        </p:nvSpPr>
        <p:spPr>
          <a:xfrm>
            <a:off x="9415517" y="3333701"/>
            <a:ext cx="2492774" cy="2522319"/>
          </a:xfrm>
        </p:spPr>
        <p:txBody>
          <a:bodyPr anchor="ctr">
            <a:noAutofit/>
          </a:bodyPr>
          <a:lstStyle>
            <a:lvl1pPr marL="0" indent="0" algn="ctr">
              <a:buNone/>
              <a:defRPr sz="2400" b="0">
                <a:solidFill>
                  <a:schemeClr val="tx2"/>
                </a:solidFill>
              </a:defRPr>
            </a:lvl1pPr>
          </a:lstStyle>
          <a:p>
            <a:pPr lvl="0"/>
            <a:r>
              <a:rPr lang="en-US" dirty="0"/>
              <a:t>Click to add text</a:t>
            </a:r>
          </a:p>
        </p:txBody>
      </p:sp>
      <p:sp>
        <p:nvSpPr>
          <p:cNvPr id="3" name="Content Placeholder 2">
            <a:extLst>
              <a:ext uri="{FF2B5EF4-FFF2-40B4-BE49-F238E27FC236}">
                <a16:creationId xmlns:a16="http://schemas.microsoft.com/office/drawing/2014/main" id="{CEA27E33-23A0-1A49-8F59-BAA2153FA526}"/>
              </a:ext>
            </a:extLst>
          </p:cNvPr>
          <p:cNvSpPr>
            <a:spLocks noGrp="1"/>
          </p:cNvSpPr>
          <p:nvPr>
            <p:ph sz="quarter" idx="18"/>
          </p:nvPr>
        </p:nvSpPr>
        <p:spPr>
          <a:xfrm>
            <a:off x="3325812" y="269875"/>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7" name="Content Placeholder 2">
            <a:extLst>
              <a:ext uri="{FF2B5EF4-FFF2-40B4-BE49-F238E27FC236}">
                <a16:creationId xmlns:a16="http://schemas.microsoft.com/office/drawing/2014/main" id="{BDC2BB60-A006-FC42-AA00-FE35DCD42BD1}"/>
              </a:ext>
            </a:extLst>
          </p:cNvPr>
          <p:cNvSpPr>
            <a:spLocks noGrp="1"/>
          </p:cNvSpPr>
          <p:nvPr>
            <p:ph sz="quarter" idx="19"/>
          </p:nvPr>
        </p:nvSpPr>
        <p:spPr>
          <a:xfrm>
            <a:off x="9415717" y="27035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58" name="Content Placeholder 2">
            <a:extLst>
              <a:ext uri="{FF2B5EF4-FFF2-40B4-BE49-F238E27FC236}">
                <a16:creationId xmlns:a16="http://schemas.microsoft.com/office/drawing/2014/main" id="{17377EDE-81BF-6040-8A11-63E17371664C}"/>
              </a:ext>
            </a:extLst>
          </p:cNvPr>
          <p:cNvSpPr>
            <a:spLocks noGrp="1"/>
          </p:cNvSpPr>
          <p:nvPr>
            <p:ph sz="quarter" idx="20"/>
          </p:nvPr>
        </p:nvSpPr>
        <p:spPr>
          <a:xfrm>
            <a:off x="6366193"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60" name="Content Placeholder 2">
            <a:extLst>
              <a:ext uri="{FF2B5EF4-FFF2-40B4-BE49-F238E27FC236}">
                <a16:creationId xmlns:a16="http://schemas.microsoft.com/office/drawing/2014/main" id="{EC2B4EA0-D87F-594D-85E7-85E19293CC12}"/>
              </a:ext>
            </a:extLst>
          </p:cNvPr>
          <p:cNvSpPr>
            <a:spLocks noGrp="1"/>
          </p:cNvSpPr>
          <p:nvPr>
            <p:ph sz="quarter" idx="21"/>
          </p:nvPr>
        </p:nvSpPr>
        <p:spPr>
          <a:xfrm>
            <a:off x="276289" y="3333591"/>
            <a:ext cx="2492375" cy="2522538"/>
          </a:xfrm>
        </p:spPr>
        <p:txBody>
          <a:bodyPr anchor="ctr">
            <a:noAutofit/>
          </a:bodyPr>
          <a:lstStyle>
            <a:lvl1pPr marL="0" indent="0" algn="ctr">
              <a:buNone/>
              <a:defRPr sz="2000">
                <a:solidFill>
                  <a:schemeClr val="bg1"/>
                </a:solidFill>
              </a:defRPr>
            </a:lvl1pPr>
          </a:lstStyle>
          <a:p>
            <a:pPr lvl="0"/>
            <a:endParaRPr lang="en-US" dirty="0"/>
          </a:p>
        </p:txBody>
      </p:sp>
      <p:sp>
        <p:nvSpPr>
          <p:cNvPr id="4" name="Footer Placeholder 3">
            <a:extLst>
              <a:ext uri="{FF2B5EF4-FFF2-40B4-BE49-F238E27FC236}">
                <a16:creationId xmlns:a16="http://schemas.microsoft.com/office/drawing/2014/main" id="{F9777023-6883-7B4A-9381-BE54E8777F1D}"/>
              </a:ext>
            </a:extLst>
          </p:cNvPr>
          <p:cNvSpPr>
            <a:spLocks noGrp="1"/>
          </p:cNvSpPr>
          <p:nvPr>
            <p:ph type="ftr" sz="quarter" idx="22"/>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804EA698-EC75-E547-8F0B-BD442FF590F5}"/>
              </a:ext>
            </a:extLst>
          </p:cNvPr>
          <p:cNvSpPr>
            <a:spLocks noGrp="1"/>
          </p:cNvSpPr>
          <p:nvPr>
            <p:ph type="sldNum" sz="quarter" idx="23"/>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904144940"/>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2A: 4Col 2 Text 2 Pics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C5F9DB9-D496-A840-946B-B2A0F479E0A6}"/>
              </a:ext>
            </a:extLst>
          </p:cNvPr>
          <p:cNvSpPr>
            <a:spLocks noGrp="1"/>
          </p:cNvSpPr>
          <p:nvPr>
            <p:ph type="pic" sz="quarter" idx="11"/>
          </p:nvPr>
        </p:nvSpPr>
        <p:spPr>
          <a:xfrm>
            <a:off x="9131300" y="0"/>
            <a:ext cx="3060700" cy="6109909"/>
          </a:xfrm>
        </p:spPr>
        <p:txBody>
          <a:bodyPr/>
          <a:lstStyle/>
          <a:p>
            <a:endParaRPr lang="en-US" dirty="0"/>
          </a:p>
        </p:txBody>
      </p:sp>
      <p:sp>
        <p:nvSpPr>
          <p:cNvPr id="3" name="Picture Placeholder 2">
            <a:extLst>
              <a:ext uri="{FF2B5EF4-FFF2-40B4-BE49-F238E27FC236}">
                <a16:creationId xmlns:a16="http://schemas.microsoft.com/office/drawing/2014/main" id="{613AB15A-3E04-EC4A-8800-DF89768DF21D}"/>
              </a:ext>
            </a:extLst>
          </p:cNvPr>
          <p:cNvSpPr>
            <a:spLocks noGrp="1"/>
          </p:cNvSpPr>
          <p:nvPr>
            <p:ph type="pic" sz="quarter" idx="10"/>
          </p:nvPr>
        </p:nvSpPr>
        <p:spPr>
          <a:xfrm>
            <a:off x="3044825" y="0"/>
            <a:ext cx="3048195" cy="6109909"/>
          </a:xfrm>
        </p:spPr>
        <p:txBody>
          <a:bodyPr/>
          <a:lstStyle/>
          <a:p>
            <a:endParaRPr lang="en-US" dirty="0"/>
          </a:p>
        </p:txBody>
      </p:sp>
      <p:sp>
        <p:nvSpPr>
          <p:cNvPr id="30" name="Rectangle 29">
            <a:extLst>
              <a:ext uri="{FF2B5EF4-FFF2-40B4-BE49-F238E27FC236}">
                <a16:creationId xmlns:a16="http://schemas.microsoft.com/office/drawing/2014/main" id="{396A348E-F8CA-9842-A7E4-C2DD1B406C37}"/>
              </a:ext>
            </a:extLst>
          </p:cNvPr>
          <p:cNvSpPr/>
          <p:nvPr userDrawn="1"/>
        </p:nvSpPr>
        <p:spPr>
          <a:xfrm>
            <a:off x="0" y="0"/>
            <a:ext cx="3044952" cy="6109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91EF4517-5576-3A4E-9AA8-C4D52AFA7AFE}"/>
              </a:ext>
            </a:extLst>
          </p:cNvPr>
          <p:cNvSpPr/>
          <p:nvPr userDrawn="1"/>
        </p:nvSpPr>
        <p:spPr>
          <a:xfrm>
            <a:off x="6089904" y="0"/>
            <a:ext cx="3044952"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2">
            <a:extLst>
              <a:ext uri="{FF2B5EF4-FFF2-40B4-BE49-F238E27FC236}">
                <a16:creationId xmlns:a16="http://schemas.microsoft.com/office/drawing/2014/main" id="{C9C5252F-47A7-F245-ABF1-3DDBE0A644A3}"/>
              </a:ext>
            </a:extLst>
          </p:cNvPr>
          <p:cNvSpPr>
            <a:spLocks noGrp="1"/>
          </p:cNvSpPr>
          <p:nvPr>
            <p:ph type="body" sz="quarter" idx="12" hasCustomPrompt="1"/>
          </p:nvPr>
        </p:nvSpPr>
        <p:spPr>
          <a:xfrm>
            <a:off x="283432" y="1727898"/>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37" name="Text Placeholder 2">
            <a:extLst>
              <a:ext uri="{FF2B5EF4-FFF2-40B4-BE49-F238E27FC236}">
                <a16:creationId xmlns:a16="http://schemas.microsoft.com/office/drawing/2014/main" id="{C4A5079B-2EDE-3749-98E2-DA1123A97708}"/>
              </a:ext>
            </a:extLst>
          </p:cNvPr>
          <p:cNvSpPr>
            <a:spLocks noGrp="1"/>
          </p:cNvSpPr>
          <p:nvPr>
            <p:ph type="body" sz="quarter" idx="13" hasCustomPrompt="1"/>
          </p:nvPr>
        </p:nvSpPr>
        <p:spPr>
          <a:xfrm>
            <a:off x="283432" y="2568923"/>
            <a:ext cx="2478088" cy="327685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234B1ADE-1D5A-EE4B-92E9-BFDF305E7757}"/>
              </a:ext>
            </a:extLst>
          </p:cNvPr>
          <p:cNvSpPr>
            <a:spLocks noGrp="1"/>
          </p:cNvSpPr>
          <p:nvPr>
            <p:ph type="body" sz="quarter" idx="14" hasCustomPrompt="1"/>
          </p:nvPr>
        </p:nvSpPr>
        <p:spPr>
          <a:xfrm>
            <a:off x="6373336" y="1727898"/>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9" name="Text Placeholder 2">
            <a:extLst>
              <a:ext uri="{FF2B5EF4-FFF2-40B4-BE49-F238E27FC236}">
                <a16:creationId xmlns:a16="http://schemas.microsoft.com/office/drawing/2014/main" id="{97012C33-B90D-0347-B4D2-CEAA356302F0}"/>
              </a:ext>
            </a:extLst>
          </p:cNvPr>
          <p:cNvSpPr>
            <a:spLocks noGrp="1"/>
          </p:cNvSpPr>
          <p:nvPr>
            <p:ph type="body" sz="quarter" idx="15" hasCustomPrompt="1"/>
          </p:nvPr>
        </p:nvSpPr>
        <p:spPr>
          <a:xfrm>
            <a:off x="6373336" y="2568923"/>
            <a:ext cx="2478088" cy="3257801"/>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6" name="Footer Placeholder 5">
            <a:extLst>
              <a:ext uri="{FF2B5EF4-FFF2-40B4-BE49-F238E27FC236}">
                <a16:creationId xmlns:a16="http://schemas.microsoft.com/office/drawing/2014/main" id="{29BDCD10-89B4-3C4C-82F2-3006C76A8A83}"/>
              </a:ext>
            </a:extLst>
          </p:cNvPr>
          <p:cNvSpPr>
            <a:spLocks noGrp="1"/>
          </p:cNvSpPr>
          <p:nvPr>
            <p:ph type="ftr" sz="quarter" idx="16"/>
          </p:nvPr>
        </p:nvSpPr>
        <p:spPr/>
        <p:txBody>
          <a:bodyPr/>
          <a:lstStyle/>
          <a:p>
            <a:r>
              <a:rPr lang="en-US" dirty="0"/>
              <a:t>© 2018 CHS Inc. Internal</a:t>
            </a:r>
          </a:p>
        </p:txBody>
      </p:sp>
      <p:sp>
        <p:nvSpPr>
          <p:cNvPr id="7" name="Slide Number Placeholder 6">
            <a:extLst>
              <a:ext uri="{FF2B5EF4-FFF2-40B4-BE49-F238E27FC236}">
                <a16:creationId xmlns:a16="http://schemas.microsoft.com/office/drawing/2014/main" id="{9CDD13C8-8F83-E149-96B5-AE1927AC2AAD}"/>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019420964"/>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2B: 4Col 2 Text 2 Pics Gree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13AB15A-3E04-EC4A-8800-DF89768DF21D}"/>
              </a:ext>
            </a:extLst>
          </p:cNvPr>
          <p:cNvSpPr>
            <a:spLocks noGrp="1"/>
          </p:cNvSpPr>
          <p:nvPr>
            <p:ph type="pic" sz="quarter" idx="10"/>
          </p:nvPr>
        </p:nvSpPr>
        <p:spPr>
          <a:xfrm>
            <a:off x="3044952" y="1588"/>
            <a:ext cx="3048508" cy="6108321"/>
          </a:xfrm>
        </p:spPr>
        <p:txBody>
          <a:bodyPr/>
          <a:lstStyle/>
          <a:p>
            <a:endParaRPr lang="en-US" dirty="0"/>
          </a:p>
        </p:txBody>
      </p:sp>
      <p:sp>
        <p:nvSpPr>
          <p:cNvPr id="5" name="Picture Placeholder 4">
            <a:extLst>
              <a:ext uri="{FF2B5EF4-FFF2-40B4-BE49-F238E27FC236}">
                <a16:creationId xmlns:a16="http://schemas.microsoft.com/office/drawing/2014/main" id="{5C5F9DB9-D496-A840-946B-B2A0F479E0A6}"/>
              </a:ext>
            </a:extLst>
          </p:cNvPr>
          <p:cNvSpPr>
            <a:spLocks noGrp="1"/>
          </p:cNvSpPr>
          <p:nvPr>
            <p:ph type="pic" sz="quarter" idx="11"/>
          </p:nvPr>
        </p:nvSpPr>
        <p:spPr>
          <a:xfrm>
            <a:off x="9131300" y="0"/>
            <a:ext cx="3060700" cy="6109909"/>
          </a:xfrm>
        </p:spPr>
        <p:txBody>
          <a:bodyPr/>
          <a:lstStyle/>
          <a:p>
            <a:endParaRPr lang="en-US" dirty="0"/>
          </a:p>
        </p:txBody>
      </p:sp>
      <p:sp>
        <p:nvSpPr>
          <p:cNvPr id="30" name="Rectangle 29">
            <a:extLst>
              <a:ext uri="{FF2B5EF4-FFF2-40B4-BE49-F238E27FC236}">
                <a16:creationId xmlns:a16="http://schemas.microsoft.com/office/drawing/2014/main" id="{396A348E-F8CA-9842-A7E4-C2DD1B406C37}"/>
              </a:ext>
            </a:extLst>
          </p:cNvPr>
          <p:cNvSpPr/>
          <p:nvPr userDrawn="1"/>
        </p:nvSpPr>
        <p:spPr>
          <a:xfrm>
            <a:off x="0" y="0"/>
            <a:ext cx="3044952"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91EF4517-5576-3A4E-9AA8-C4D52AFA7AFE}"/>
              </a:ext>
            </a:extLst>
          </p:cNvPr>
          <p:cNvSpPr/>
          <p:nvPr userDrawn="1"/>
        </p:nvSpPr>
        <p:spPr>
          <a:xfrm>
            <a:off x="6089904" y="0"/>
            <a:ext cx="3044952"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
            <a:extLst>
              <a:ext uri="{FF2B5EF4-FFF2-40B4-BE49-F238E27FC236}">
                <a16:creationId xmlns:a16="http://schemas.microsoft.com/office/drawing/2014/main" id="{BCB69969-B410-7741-A29D-883D62D1A2D2}"/>
              </a:ext>
            </a:extLst>
          </p:cNvPr>
          <p:cNvSpPr>
            <a:spLocks noGrp="1"/>
          </p:cNvSpPr>
          <p:nvPr>
            <p:ph type="body" sz="quarter" idx="12" hasCustomPrompt="1"/>
          </p:nvPr>
        </p:nvSpPr>
        <p:spPr>
          <a:xfrm>
            <a:off x="283432" y="1727898"/>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17" name="Text Placeholder 2">
            <a:extLst>
              <a:ext uri="{FF2B5EF4-FFF2-40B4-BE49-F238E27FC236}">
                <a16:creationId xmlns:a16="http://schemas.microsoft.com/office/drawing/2014/main" id="{37CC6699-3FFF-A546-8A38-341D1ECF5AF6}"/>
              </a:ext>
            </a:extLst>
          </p:cNvPr>
          <p:cNvSpPr>
            <a:spLocks noGrp="1"/>
          </p:cNvSpPr>
          <p:nvPr>
            <p:ph type="body" sz="quarter" idx="13" hasCustomPrompt="1"/>
          </p:nvPr>
        </p:nvSpPr>
        <p:spPr>
          <a:xfrm>
            <a:off x="283432" y="2568923"/>
            <a:ext cx="2478088" cy="327685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18" name="Text Placeholder 2">
            <a:extLst>
              <a:ext uri="{FF2B5EF4-FFF2-40B4-BE49-F238E27FC236}">
                <a16:creationId xmlns:a16="http://schemas.microsoft.com/office/drawing/2014/main" id="{6F1A2807-140B-DF4F-9E5E-3F3FF29E5A56}"/>
              </a:ext>
            </a:extLst>
          </p:cNvPr>
          <p:cNvSpPr>
            <a:spLocks noGrp="1"/>
          </p:cNvSpPr>
          <p:nvPr>
            <p:ph type="body" sz="quarter" idx="14" hasCustomPrompt="1"/>
          </p:nvPr>
        </p:nvSpPr>
        <p:spPr>
          <a:xfrm>
            <a:off x="6373336" y="1727898"/>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19" name="Text Placeholder 2">
            <a:extLst>
              <a:ext uri="{FF2B5EF4-FFF2-40B4-BE49-F238E27FC236}">
                <a16:creationId xmlns:a16="http://schemas.microsoft.com/office/drawing/2014/main" id="{B83D4F38-64A2-7748-A637-B262A824AF99}"/>
              </a:ext>
            </a:extLst>
          </p:cNvPr>
          <p:cNvSpPr>
            <a:spLocks noGrp="1"/>
          </p:cNvSpPr>
          <p:nvPr>
            <p:ph type="body" sz="quarter" idx="15" hasCustomPrompt="1"/>
          </p:nvPr>
        </p:nvSpPr>
        <p:spPr>
          <a:xfrm>
            <a:off x="6373336" y="2568923"/>
            <a:ext cx="2478088" cy="3257801"/>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C3B58A08-C205-6144-8EB6-D6F8FED0CE2D}"/>
              </a:ext>
            </a:extLst>
          </p:cNvPr>
          <p:cNvSpPr>
            <a:spLocks noGrp="1"/>
          </p:cNvSpPr>
          <p:nvPr>
            <p:ph type="ftr" sz="quarter" idx="16"/>
          </p:nvPr>
        </p:nvSpPr>
        <p:spPr/>
        <p:txBody>
          <a:bodyPr/>
          <a:lstStyle/>
          <a:p>
            <a:r>
              <a:rPr lang="en-US" dirty="0"/>
              <a:t>© 2018 CHS Inc. Internal</a:t>
            </a:r>
          </a:p>
        </p:txBody>
      </p:sp>
      <p:sp>
        <p:nvSpPr>
          <p:cNvPr id="6" name="Slide Number Placeholder 5">
            <a:extLst>
              <a:ext uri="{FF2B5EF4-FFF2-40B4-BE49-F238E27FC236}">
                <a16:creationId xmlns:a16="http://schemas.microsoft.com/office/drawing/2014/main" id="{9B44CE6A-CCB1-3D44-B110-A2E0D2A74E2A}"/>
              </a:ext>
            </a:extLst>
          </p:cNvPr>
          <p:cNvSpPr>
            <a:spLocks noGrp="1"/>
          </p:cNvSpPr>
          <p:nvPr>
            <p:ph type="sldNum" sz="quarter" idx="1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07384156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2C: 4Col 2 Text 2 Pics Orange/Yellow">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C5F9DB9-D496-A840-946B-B2A0F479E0A6}"/>
              </a:ext>
            </a:extLst>
          </p:cNvPr>
          <p:cNvSpPr>
            <a:spLocks noGrp="1"/>
          </p:cNvSpPr>
          <p:nvPr>
            <p:ph type="pic" sz="quarter" idx="11"/>
          </p:nvPr>
        </p:nvSpPr>
        <p:spPr>
          <a:xfrm>
            <a:off x="9131300" y="0"/>
            <a:ext cx="3060700" cy="6109909"/>
          </a:xfrm>
        </p:spPr>
        <p:txBody>
          <a:bodyPr/>
          <a:lstStyle/>
          <a:p>
            <a:endParaRPr lang="en-US" dirty="0"/>
          </a:p>
        </p:txBody>
      </p:sp>
      <p:sp>
        <p:nvSpPr>
          <p:cNvPr id="3" name="Picture Placeholder 2">
            <a:extLst>
              <a:ext uri="{FF2B5EF4-FFF2-40B4-BE49-F238E27FC236}">
                <a16:creationId xmlns:a16="http://schemas.microsoft.com/office/drawing/2014/main" id="{613AB15A-3E04-EC4A-8800-DF89768DF21D}"/>
              </a:ext>
            </a:extLst>
          </p:cNvPr>
          <p:cNvSpPr>
            <a:spLocks noGrp="1"/>
          </p:cNvSpPr>
          <p:nvPr>
            <p:ph type="pic" sz="quarter" idx="10"/>
          </p:nvPr>
        </p:nvSpPr>
        <p:spPr>
          <a:xfrm>
            <a:off x="3044825" y="0"/>
            <a:ext cx="3048195" cy="6109909"/>
          </a:xfrm>
        </p:spPr>
        <p:txBody>
          <a:bodyPr/>
          <a:lstStyle/>
          <a:p>
            <a:endParaRPr lang="en-US" dirty="0"/>
          </a:p>
        </p:txBody>
      </p:sp>
      <p:sp>
        <p:nvSpPr>
          <p:cNvPr id="30" name="Rectangle 29">
            <a:extLst>
              <a:ext uri="{FF2B5EF4-FFF2-40B4-BE49-F238E27FC236}">
                <a16:creationId xmlns:a16="http://schemas.microsoft.com/office/drawing/2014/main" id="{396A348E-F8CA-9842-A7E4-C2DD1B406C37}"/>
              </a:ext>
            </a:extLst>
          </p:cNvPr>
          <p:cNvSpPr/>
          <p:nvPr userDrawn="1"/>
        </p:nvSpPr>
        <p:spPr>
          <a:xfrm>
            <a:off x="0" y="0"/>
            <a:ext cx="3044952"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91EF4517-5576-3A4E-9AA8-C4D52AFA7AFE}"/>
              </a:ext>
            </a:extLst>
          </p:cNvPr>
          <p:cNvSpPr/>
          <p:nvPr userDrawn="1"/>
        </p:nvSpPr>
        <p:spPr>
          <a:xfrm>
            <a:off x="6093020" y="0"/>
            <a:ext cx="304183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7058C26A-49E0-EF47-BFA0-6D09E589DBAD}"/>
              </a:ext>
            </a:extLst>
          </p:cNvPr>
          <p:cNvSpPr>
            <a:spLocks noGrp="1"/>
          </p:cNvSpPr>
          <p:nvPr>
            <p:ph type="ftr" sz="quarter" idx="16"/>
          </p:nvPr>
        </p:nvSpPr>
        <p:spPr/>
        <p:txBody>
          <a:bodyPr/>
          <a:lstStyle/>
          <a:p>
            <a:r>
              <a:rPr lang="en-US" dirty="0"/>
              <a:t>© 2018 CHS Inc. Internal</a:t>
            </a:r>
          </a:p>
        </p:txBody>
      </p:sp>
      <p:sp>
        <p:nvSpPr>
          <p:cNvPr id="6" name="Slide Number Placeholder 5">
            <a:extLst>
              <a:ext uri="{FF2B5EF4-FFF2-40B4-BE49-F238E27FC236}">
                <a16:creationId xmlns:a16="http://schemas.microsoft.com/office/drawing/2014/main" id="{DBE12308-7589-A74B-84B3-4FFB1AEADEBE}"/>
              </a:ext>
            </a:extLst>
          </p:cNvPr>
          <p:cNvSpPr>
            <a:spLocks noGrp="1"/>
          </p:cNvSpPr>
          <p:nvPr>
            <p:ph type="sldNum" sz="quarter" idx="17"/>
          </p:nvPr>
        </p:nvSpPr>
        <p:spPr/>
        <p:txBody>
          <a:bodyPr/>
          <a:lstStyle/>
          <a:p>
            <a:fld id="{6A6F46FF-D5FD-D344-AAD7-CAD0D68AD4E5}" type="slidenum">
              <a:rPr lang="en-US" smtClean="0"/>
              <a:pPr/>
              <a:t>‹#›</a:t>
            </a:fld>
            <a:endParaRPr lang="en-US" dirty="0"/>
          </a:p>
        </p:txBody>
      </p:sp>
      <p:sp>
        <p:nvSpPr>
          <p:cNvPr id="12" name="Text Placeholder 2">
            <a:extLst>
              <a:ext uri="{FF2B5EF4-FFF2-40B4-BE49-F238E27FC236}">
                <a16:creationId xmlns:a16="http://schemas.microsoft.com/office/drawing/2014/main" id="{CCA4AC0C-1E6B-204D-9E3F-08D66399E972}"/>
              </a:ext>
            </a:extLst>
          </p:cNvPr>
          <p:cNvSpPr>
            <a:spLocks noGrp="1"/>
          </p:cNvSpPr>
          <p:nvPr>
            <p:ph type="body" sz="quarter" idx="12" hasCustomPrompt="1"/>
          </p:nvPr>
        </p:nvSpPr>
        <p:spPr>
          <a:xfrm>
            <a:off x="283432" y="1727898"/>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13" name="Text Placeholder 2">
            <a:extLst>
              <a:ext uri="{FF2B5EF4-FFF2-40B4-BE49-F238E27FC236}">
                <a16:creationId xmlns:a16="http://schemas.microsoft.com/office/drawing/2014/main" id="{1751ADF2-A964-BF46-B0FE-94A199033057}"/>
              </a:ext>
            </a:extLst>
          </p:cNvPr>
          <p:cNvSpPr>
            <a:spLocks noGrp="1"/>
          </p:cNvSpPr>
          <p:nvPr>
            <p:ph type="body" sz="quarter" idx="13" hasCustomPrompt="1"/>
          </p:nvPr>
        </p:nvSpPr>
        <p:spPr>
          <a:xfrm>
            <a:off x="283432" y="2568923"/>
            <a:ext cx="2478088" cy="327685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14" name="Text Placeholder 2">
            <a:extLst>
              <a:ext uri="{FF2B5EF4-FFF2-40B4-BE49-F238E27FC236}">
                <a16:creationId xmlns:a16="http://schemas.microsoft.com/office/drawing/2014/main" id="{31C83D8C-BDC0-284B-A337-14337E384A6C}"/>
              </a:ext>
            </a:extLst>
          </p:cNvPr>
          <p:cNvSpPr>
            <a:spLocks noGrp="1"/>
          </p:cNvSpPr>
          <p:nvPr>
            <p:ph type="body" sz="quarter" idx="14" hasCustomPrompt="1"/>
          </p:nvPr>
        </p:nvSpPr>
        <p:spPr>
          <a:xfrm>
            <a:off x="6373336" y="1727898"/>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15" name="Text Placeholder 2">
            <a:extLst>
              <a:ext uri="{FF2B5EF4-FFF2-40B4-BE49-F238E27FC236}">
                <a16:creationId xmlns:a16="http://schemas.microsoft.com/office/drawing/2014/main" id="{C17D53A3-E5A9-F94C-8E9C-4AEF98588A3C}"/>
              </a:ext>
            </a:extLst>
          </p:cNvPr>
          <p:cNvSpPr>
            <a:spLocks noGrp="1"/>
          </p:cNvSpPr>
          <p:nvPr>
            <p:ph type="body" sz="quarter" idx="15" hasCustomPrompt="1"/>
          </p:nvPr>
        </p:nvSpPr>
        <p:spPr>
          <a:xfrm>
            <a:off x="6373336" y="2568923"/>
            <a:ext cx="2478088" cy="3257801"/>
          </a:xfrm>
        </p:spPr>
        <p:txBody>
          <a:bodyPr anchor="t">
            <a:noAutofit/>
          </a:bodyPr>
          <a:lstStyle>
            <a:lvl1pPr marL="0" indent="0" algn="ctr">
              <a:buNone/>
              <a:defRPr sz="2400" b="0">
                <a:solidFill>
                  <a:schemeClr val="tx2"/>
                </a:solidFill>
              </a:defRPr>
            </a:lvl1pPr>
          </a:lstStyle>
          <a:p>
            <a:pPr lvl="0"/>
            <a:r>
              <a:rPr lang="en-US" dirty="0"/>
              <a:t>Click to add text</a:t>
            </a:r>
          </a:p>
        </p:txBody>
      </p:sp>
    </p:spTree>
    <p:extLst>
      <p:ext uri="{BB962C8B-B14F-4D97-AF65-F5344CB8AC3E}">
        <p14:creationId xmlns:p14="http://schemas.microsoft.com/office/powerpoint/2010/main" val="2246898482"/>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3A: 4Col Tex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52F0EA1-398D-274C-B864-4642A38D1F6E}"/>
              </a:ext>
            </a:extLst>
          </p:cNvPr>
          <p:cNvSpPr/>
          <p:nvPr userDrawn="1"/>
        </p:nvSpPr>
        <p:spPr>
          <a:xfrm>
            <a:off x="0" y="0"/>
            <a:ext cx="3044952"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7090D89-950B-E14A-9EDE-7AC9322ECE35}"/>
              </a:ext>
            </a:extLst>
          </p:cNvPr>
          <p:cNvSpPr/>
          <p:nvPr userDrawn="1"/>
        </p:nvSpPr>
        <p:spPr>
          <a:xfrm>
            <a:off x="9134856" y="0"/>
            <a:ext cx="3054096"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DC0D459-4E10-644A-9B7D-76C464694151}"/>
              </a:ext>
            </a:extLst>
          </p:cNvPr>
          <p:cNvSpPr/>
          <p:nvPr userDrawn="1"/>
        </p:nvSpPr>
        <p:spPr>
          <a:xfrm>
            <a:off x="3044952" y="0"/>
            <a:ext cx="3044952"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7B2BC2E-E867-0147-9AF8-3E0E51222CE1}"/>
              </a:ext>
            </a:extLst>
          </p:cNvPr>
          <p:cNvSpPr/>
          <p:nvPr userDrawn="1"/>
        </p:nvSpPr>
        <p:spPr>
          <a:xfrm>
            <a:off x="6089904" y="0"/>
            <a:ext cx="3044952"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
            <a:extLst>
              <a:ext uri="{FF2B5EF4-FFF2-40B4-BE49-F238E27FC236}">
                <a16:creationId xmlns:a16="http://schemas.microsoft.com/office/drawing/2014/main" id="{957D0C09-CE72-D74A-BECD-D9E024B25D8E}"/>
              </a:ext>
            </a:extLst>
          </p:cNvPr>
          <p:cNvSpPr>
            <a:spLocks noGrp="1"/>
          </p:cNvSpPr>
          <p:nvPr>
            <p:ph type="body" sz="quarter" idx="12" hasCustomPrompt="1"/>
          </p:nvPr>
        </p:nvSpPr>
        <p:spPr>
          <a:xfrm>
            <a:off x="283432" y="1727898"/>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23" name="Text Placeholder 2">
            <a:extLst>
              <a:ext uri="{FF2B5EF4-FFF2-40B4-BE49-F238E27FC236}">
                <a16:creationId xmlns:a16="http://schemas.microsoft.com/office/drawing/2014/main" id="{A0EAFCE1-1F04-8047-BFB0-5EC6E5C47973}"/>
              </a:ext>
            </a:extLst>
          </p:cNvPr>
          <p:cNvSpPr>
            <a:spLocks noGrp="1"/>
          </p:cNvSpPr>
          <p:nvPr>
            <p:ph type="body" sz="quarter" idx="13" hasCustomPrompt="1"/>
          </p:nvPr>
        </p:nvSpPr>
        <p:spPr>
          <a:xfrm>
            <a:off x="283432" y="2568923"/>
            <a:ext cx="2478088" cy="3276859"/>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24" name="Text Placeholder 2">
            <a:extLst>
              <a:ext uri="{FF2B5EF4-FFF2-40B4-BE49-F238E27FC236}">
                <a16:creationId xmlns:a16="http://schemas.microsoft.com/office/drawing/2014/main" id="{994F2DFA-549B-2D45-A8CE-61D6F52BDDF9}"/>
              </a:ext>
            </a:extLst>
          </p:cNvPr>
          <p:cNvSpPr>
            <a:spLocks noGrp="1"/>
          </p:cNvSpPr>
          <p:nvPr>
            <p:ph type="body" sz="quarter" idx="14" hasCustomPrompt="1"/>
          </p:nvPr>
        </p:nvSpPr>
        <p:spPr>
          <a:xfrm>
            <a:off x="6373336" y="1727898"/>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25" name="Text Placeholder 2">
            <a:extLst>
              <a:ext uri="{FF2B5EF4-FFF2-40B4-BE49-F238E27FC236}">
                <a16:creationId xmlns:a16="http://schemas.microsoft.com/office/drawing/2014/main" id="{9770C9AA-A967-F14F-88A9-0073C533D1AE}"/>
              </a:ext>
            </a:extLst>
          </p:cNvPr>
          <p:cNvSpPr>
            <a:spLocks noGrp="1"/>
          </p:cNvSpPr>
          <p:nvPr>
            <p:ph type="body" sz="quarter" idx="15" hasCustomPrompt="1"/>
          </p:nvPr>
        </p:nvSpPr>
        <p:spPr>
          <a:xfrm>
            <a:off x="6373336" y="2568923"/>
            <a:ext cx="2478088" cy="3257801"/>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28" name="Text Placeholder 2">
            <a:extLst>
              <a:ext uri="{FF2B5EF4-FFF2-40B4-BE49-F238E27FC236}">
                <a16:creationId xmlns:a16="http://schemas.microsoft.com/office/drawing/2014/main" id="{F3048F01-B0F8-3F4E-A61C-DFDAAA993150}"/>
              </a:ext>
            </a:extLst>
          </p:cNvPr>
          <p:cNvSpPr>
            <a:spLocks noGrp="1"/>
          </p:cNvSpPr>
          <p:nvPr>
            <p:ph type="body" sz="quarter" idx="16" hasCustomPrompt="1"/>
          </p:nvPr>
        </p:nvSpPr>
        <p:spPr>
          <a:xfrm>
            <a:off x="3328384" y="1727898"/>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29" name="Text Placeholder 2">
            <a:extLst>
              <a:ext uri="{FF2B5EF4-FFF2-40B4-BE49-F238E27FC236}">
                <a16:creationId xmlns:a16="http://schemas.microsoft.com/office/drawing/2014/main" id="{70A8B56D-BD4E-1B46-9CCF-C629A154A0A5}"/>
              </a:ext>
            </a:extLst>
          </p:cNvPr>
          <p:cNvSpPr>
            <a:spLocks noGrp="1"/>
          </p:cNvSpPr>
          <p:nvPr>
            <p:ph type="body" sz="quarter" idx="17" hasCustomPrompt="1"/>
          </p:nvPr>
        </p:nvSpPr>
        <p:spPr>
          <a:xfrm>
            <a:off x="3328384" y="2568923"/>
            <a:ext cx="2478088" cy="327685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1" name="Text Placeholder 2">
            <a:extLst>
              <a:ext uri="{FF2B5EF4-FFF2-40B4-BE49-F238E27FC236}">
                <a16:creationId xmlns:a16="http://schemas.microsoft.com/office/drawing/2014/main" id="{A164D0B4-CF72-1A43-858F-E2B516384AC7}"/>
              </a:ext>
            </a:extLst>
          </p:cNvPr>
          <p:cNvSpPr>
            <a:spLocks noGrp="1"/>
          </p:cNvSpPr>
          <p:nvPr>
            <p:ph type="body" sz="quarter" idx="18" hasCustomPrompt="1"/>
          </p:nvPr>
        </p:nvSpPr>
        <p:spPr>
          <a:xfrm>
            <a:off x="9422860" y="1727898"/>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33" name="Text Placeholder 2">
            <a:extLst>
              <a:ext uri="{FF2B5EF4-FFF2-40B4-BE49-F238E27FC236}">
                <a16:creationId xmlns:a16="http://schemas.microsoft.com/office/drawing/2014/main" id="{F36C2D9B-CE90-2542-BED3-4A7FD5ADB2F9}"/>
              </a:ext>
            </a:extLst>
          </p:cNvPr>
          <p:cNvSpPr>
            <a:spLocks noGrp="1"/>
          </p:cNvSpPr>
          <p:nvPr>
            <p:ph type="body" sz="quarter" idx="19" hasCustomPrompt="1"/>
          </p:nvPr>
        </p:nvSpPr>
        <p:spPr>
          <a:xfrm>
            <a:off x="9422860" y="2568923"/>
            <a:ext cx="2478088" cy="327685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4B6C7EED-3454-3A41-802A-28E178A3BB1C}"/>
              </a:ext>
            </a:extLst>
          </p:cNvPr>
          <p:cNvSpPr>
            <a:spLocks noGrp="1"/>
          </p:cNvSpPr>
          <p:nvPr>
            <p:ph type="ftr" sz="quarter" idx="20"/>
          </p:nvPr>
        </p:nvSpPr>
        <p:spPr/>
        <p:txBody>
          <a:bodyPr/>
          <a:lstStyle/>
          <a:p>
            <a:r>
              <a:rPr lang="en-US" dirty="0"/>
              <a:t>© 2018 CHS Inc. Internal</a:t>
            </a:r>
          </a:p>
        </p:txBody>
      </p:sp>
      <p:sp>
        <p:nvSpPr>
          <p:cNvPr id="4" name="Slide Number Placeholder 3">
            <a:extLst>
              <a:ext uri="{FF2B5EF4-FFF2-40B4-BE49-F238E27FC236}">
                <a16:creationId xmlns:a16="http://schemas.microsoft.com/office/drawing/2014/main" id="{759BD47D-DCF0-124E-A35A-C038106E47CB}"/>
              </a:ext>
            </a:extLst>
          </p:cNvPr>
          <p:cNvSpPr>
            <a:spLocks noGrp="1"/>
          </p:cNvSpPr>
          <p:nvPr>
            <p:ph type="sldNum" sz="quarter" idx="2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02816101"/>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3B: 4Col Text Gree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52F0EA1-398D-274C-B864-4642A38D1F6E}"/>
              </a:ext>
            </a:extLst>
          </p:cNvPr>
          <p:cNvSpPr/>
          <p:nvPr userDrawn="1"/>
        </p:nvSpPr>
        <p:spPr>
          <a:xfrm>
            <a:off x="0" y="0"/>
            <a:ext cx="3044952" cy="61099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7090D89-950B-E14A-9EDE-7AC9322ECE35}"/>
              </a:ext>
            </a:extLst>
          </p:cNvPr>
          <p:cNvSpPr/>
          <p:nvPr userDrawn="1"/>
        </p:nvSpPr>
        <p:spPr>
          <a:xfrm>
            <a:off x="9134856" y="-1"/>
            <a:ext cx="3054096"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DC0D459-4E10-644A-9B7D-76C464694151}"/>
              </a:ext>
            </a:extLst>
          </p:cNvPr>
          <p:cNvSpPr/>
          <p:nvPr userDrawn="1"/>
        </p:nvSpPr>
        <p:spPr>
          <a:xfrm>
            <a:off x="3044952" y="0"/>
            <a:ext cx="3044952" cy="61099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7B2BC2E-E867-0147-9AF8-3E0E51222CE1}"/>
              </a:ext>
            </a:extLst>
          </p:cNvPr>
          <p:cNvSpPr/>
          <p:nvPr userDrawn="1"/>
        </p:nvSpPr>
        <p:spPr>
          <a:xfrm>
            <a:off x="6089904" y="0"/>
            <a:ext cx="3044952" cy="61099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 Placeholder 2">
            <a:extLst>
              <a:ext uri="{FF2B5EF4-FFF2-40B4-BE49-F238E27FC236}">
                <a16:creationId xmlns:a16="http://schemas.microsoft.com/office/drawing/2014/main" id="{87624887-0AFC-AC4D-8D7F-FC57A07201D6}"/>
              </a:ext>
            </a:extLst>
          </p:cNvPr>
          <p:cNvSpPr>
            <a:spLocks noGrp="1"/>
          </p:cNvSpPr>
          <p:nvPr>
            <p:ph type="body" sz="quarter" idx="12" hasCustomPrompt="1"/>
          </p:nvPr>
        </p:nvSpPr>
        <p:spPr>
          <a:xfrm>
            <a:off x="283432" y="2398146"/>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3" name="Text Placeholder 2">
            <a:extLst>
              <a:ext uri="{FF2B5EF4-FFF2-40B4-BE49-F238E27FC236}">
                <a16:creationId xmlns:a16="http://schemas.microsoft.com/office/drawing/2014/main" id="{48100476-9863-7C47-AAB8-4986903F9112}"/>
              </a:ext>
            </a:extLst>
          </p:cNvPr>
          <p:cNvSpPr>
            <a:spLocks noGrp="1"/>
          </p:cNvSpPr>
          <p:nvPr>
            <p:ph type="body" sz="quarter" idx="13" hasCustomPrompt="1"/>
          </p:nvPr>
        </p:nvSpPr>
        <p:spPr>
          <a:xfrm>
            <a:off x="283432" y="3239171"/>
            <a:ext cx="2478088" cy="2653419"/>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68E41137-77E4-4547-A1B1-6C6B2894803C}"/>
              </a:ext>
            </a:extLst>
          </p:cNvPr>
          <p:cNvSpPr>
            <a:spLocks noGrp="1"/>
          </p:cNvSpPr>
          <p:nvPr>
            <p:ph type="body" sz="quarter" idx="14" hasCustomPrompt="1"/>
          </p:nvPr>
        </p:nvSpPr>
        <p:spPr>
          <a:xfrm>
            <a:off x="3328384" y="2398146"/>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37" name="Text Placeholder 2">
            <a:extLst>
              <a:ext uri="{FF2B5EF4-FFF2-40B4-BE49-F238E27FC236}">
                <a16:creationId xmlns:a16="http://schemas.microsoft.com/office/drawing/2014/main" id="{8BB329BB-D98A-C845-890F-6545C685AFBB}"/>
              </a:ext>
            </a:extLst>
          </p:cNvPr>
          <p:cNvSpPr>
            <a:spLocks noGrp="1"/>
          </p:cNvSpPr>
          <p:nvPr>
            <p:ph type="body" sz="quarter" idx="15" hasCustomPrompt="1"/>
          </p:nvPr>
        </p:nvSpPr>
        <p:spPr>
          <a:xfrm>
            <a:off x="3328384" y="3239171"/>
            <a:ext cx="2478088" cy="263742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04611398-338C-754E-89B8-57083456BE01}"/>
              </a:ext>
            </a:extLst>
          </p:cNvPr>
          <p:cNvSpPr>
            <a:spLocks noGrp="1"/>
          </p:cNvSpPr>
          <p:nvPr>
            <p:ph type="body" sz="quarter" idx="16" hasCustomPrompt="1"/>
          </p:nvPr>
        </p:nvSpPr>
        <p:spPr>
          <a:xfrm>
            <a:off x="6373336" y="2398146"/>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9" name="Text Placeholder 2">
            <a:extLst>
              <a:ext uri="{FF2B5EF4-FFF2-40B4-BE49-F238E27FC236}">
                <a16:creationId xmlns:a16="http://schemas.microsoft.com/office/drawing/2014/main" id="{B990D441-1249-064E-BA1D-35475B978977}"/>
              </a:ext>
            </a:extLst>
          </p:cNvPr>
          <p:cNvSpPr>
            <a:spLocks noGrp="1"/>
          </p:cNvSpPr>
          <p:nvPr>
            <p:ph type="body" sz="quarter" idx="17" hasCustomPrompt="1"/>
          </p:nvPr>
        </p:nvSpPr>
        <p:spPr>
          <a:xfrm>
            <a:off x="6373336" y="3239171"/>
            <a:ext cx="2478088" cy="2637429"/>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40" name="Text Placeholder 2">
            <a:extLst>
              <a:ext uri="{FF2B5EF4-FFF2-40B4-BE49-F238E27FC236}">
                <a16:creationId xmlns:a16="http://schemas.microsoft.com/office/drawing/2014/main" id="{90778265-E87C-0940-AE04-2143B4694145}"/>
              </a:ext>
            </a:extLst>
          </p:cNvPr>
          <p:cNvSpPr>
            <a:spLocks noGrp="1"/>
          </p:cNvSpPr>
          <p:nvPr>
            <p:ph type="body" sz="quarter" idx="18" hasCustomPrompt="1"/>
          </p:nvPr>
        </p:nvSpPr>
        <p:spPr>
          <a:xfrm>
            <a:off x="9422860" y="2398146"/>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41" name="Text Placeholder 2">
            <a:extLst>
              <a:ext uri="{FF2B5EF4-FFF2-40B4-BE49-F238E27FC236}">
                <a16:creationId xmlns:a16="http://schemas.microsoft.com/office/drawing/2014/main" id="{4E2DA58D-4A0E-3C4B-887E-50AD4D17B96F}"/>
              </a:ext>
            </a:extLst>
          </p:cNvPr>
          <p:cNvSpPr>
            <a:spLocks noGrp="1"/>
          </p:cNvSpPr>
          <p:nvPr>
            <p:ph type="body" sz="quarter" idx="19" hasCustomPrompt="1"/>
          </p:nvPr>
        </p:nvSpPr>
        <p:spPr>
          <a:xfrm>
            <a:off x="9422860" y="3239171"/>
            <a:ext cx="2478088" cy="2653419"/>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44" name="Content Placeholder 6">
            <a:extLst>
              <a:ext uri="{FF2B5EF4-FFF2-40B4-BE49-F238E27FC236}">
                <a16:creationId xmlns:a16="http://schemas.microsoft.com/office/drawing/2014/main" id="{DBEA8F75-3A6B-1C4B-B47D-67A450C15402}"/>
              </a:ext>
            </a:extLst>
          </p:cNvPr>
          <p:cNvSpPr>
            <a:spLocks noGrp="1"/>
          </p:cNvSpPr>
          <p:nvPr>
            <p:ph sz="quarter" idx="21"/>
          </p:nvPr>
        </p:nvSpPr>
        <p:spPr>
          <a:xfrm>
            <a:off x="802232" y="1148315"/>
            <a:ext cx="1440488" cy="1440047"/>
          </a:xfrm>
        </p:spPr>
        <p:txBody>
          <a:bodyPr anchor="ctr">
            <a:noAutofit/>
          </a:bodyPr>
          <a:lstStyle>
            <a:lvl1pPr marL="0" indent="0" algn="ctr">
              <a:buNone/>
              <a:defRPr sz="2000">
                <a:solidFill>
                  <a:schemeClr val="tx2"/>
                </a:solidFill>
              </a:defRPr>
            </a:lvl1pPr>
          </a:lstStyle>
          <a:p>
            <a:pPr lvl="0"/>
            <a:endParaRPr lang="en-US" dirty="0"/>
          </a:p>
        </p:txBody>
      </p:sp>
      <p:sp>
        <p:nvSpPr>
          <p:cNvPr id="45" name="Content Placeholder 6">
            <a:extLst>
              <a:ext uri="{FF2B5EF4-FFF2-40B4-BE49-F238E27FC236}">
                <a16:creationId xmlns:a16="http://schemas.microsoft.com/office/drawing/2014/main" id="{6565C892-D122-6949-8248-0F8ABB0D0FD1}"/>
              </a:ext>
            </a:extLst>
          </p:cNvPr>
          <p:cNvSpPr>
            <a:spLocks noGrp="1"/>
          </p:cNvSpPr>
          <p:nvPr>
            <p:ph sz="quarter" idx="22"/>
          </p:nvPr>
        </p:nvSpPr>
        <p:spPr>
          <a:xfrm>
            <a:off x="3847184" y="1158948"/>
            <a:ext cx="1440488" cy="1440047"/>
          </a:xfrm>
        </p:spPr>
        <p:txBody>
          <a:bodyPr anchor="ctr">
            <a:noAutofit/>
          </a:bodyPr>
          <a:lstStyle>
            <a:lvl1pPr marL="0" indent="0" algn="ctr">
              <a:buNone/>
              <a:defRPr sz="2000">
                <a:solidFill>
                  <a:schemeClr val="bg1"/>
                </a:solidFill>
              </a:defRPr>
            </a:lvl1pPr>
          </a:lstStyle>
          <a:p>
            <a:pPr lvl="0"/>
            <a:endParaRPr lang="en-US" dirty="0"/>
          </a:p>
        </p:txBody>
      </p:sp>
      <p:sp>
        <p:nvSpPr>
          <p:cNvPr id="46" name="Content Placeholder 6">
            <a:extLst>
              <a:ext uri="{FF2B5EF4-FFF2-40B4-BE49-F238E27FC236}">
                <a16:creationId xmlns:a16="http://schemas.microsoft.com/office/drawing/2014/main" id="{8F5AD0F5-E286-6245-BBB9-883BDD385B56}"/>
              </a:ext>
            </a:extLst>
          </p:cNvPr>
          <p:cNvSpPr>
            <a:spLocks noGrp="1"/>
          </p:cNvSpPr>
          <p:nvPr>
            <p:ph sz="quarter" idx="23"/>
          </p:nvPr>
        </p:nvSpPr>
        <p:spPr>
          <a:xfrm>
            <a:off x="6892136" y="1158948"/>
            <a:ext cx="1440488" cy="1440047"/>
          </a:xfrm>
        </p:spPr>
        <p:txBody>
          <a:bodyPr anchor="ctr">
            <a:noAutofit/>
          </a:bodyPr>
          <a:lstStyle>
            <a:lvl1pPr marL="0" indent="0" algn="ctr">
              <a:buNone/>
              <a:defRPr sz="2000">
                <a:solidFill>
                  <a:schemeClr val="tx2"/>
                </a:solidFill>
              </a:defRPr>
            </a:lvl1pPr>
          </a:lstStyle>
          <a:p>
            <a:pPr lvl="0"/>
            <a:endParaRPr lang="en-US" dirty="0"/>
          </a:p>
        </p:txBody>
      </p:sp>
      <p:sp>
        <p:nvSpPr>
          <p:cNvPr id="47" name="Content Placeholder 6">
            <a:extLst>
              <a:ext uri="{FF2B5EF4-FFF2-40B4-BE49-F238E27FC236}">
                <a16:creationId xmlns:a16="http://schemas.microsoft.com/office/drawing/2014/main" id="{889D1B1C-ACC0-EF4F-A48E-3B55CC054304}"/>
              </a:ext>
            </a:extLst>
          </p:cNvPr>
          <p:cNvSpPr>
            <a:spLocks noGrp="1"/>
          </p:cNvSpPr>
          <p:nvPr>
            <p:ph sz="quarter" idx="24"/>
          </p:nvPr>
        </p:nvSpPr>
        <p:spPr>
          <a:xfrm>
            <a:off x="9941660" y="1148315"/>
            <a:ext cx="1440488" cy="1440047"/>
          </a:xfrm>
        </p:spPr>
        <p:txBody>
          <a:bodyPr anchor="ctr">
            <a:noAutofit/>
          </a:bodyPr>
          <a:lstStyle>
            <a:lvl1pPr marL="0" indent="0" algn="ctr">
              <a:buNone/>
              <a:defRPr sz="2000">
                <a:solidFill>
                  <a:schemeClr val="bg1"/>
                </a:solidFill>
              </a:defRPr>
            </a:lvl1pPr>
          </a:lstStyle>
          <a:p>
            <a:pPr lvl="0"/>
            <a:endParaRPr lang="en-US" dirty="0"/>
          </a:p>
        </p:txBody>
      </p:sp>
      <p:sp>
        <p:nvSpPr>
          <p:cNvPr id="8" name="Footer Placeholder 7">
            <a:extLst>
              <a:ext uri="{FF2B5EF4-FFF2-40B4-BE49-F238E27FC236}">
                <a16:creationId xmlns:a16="http://schemas.microsoft.com/office/drawing/2014/main" id="{4F3E1042-03B4-3641-AB35-FCC9D48EE411}"/>
              </a:ext>
            </a:extLst>
          </p:cNvPr>
          <p:cNvSpPr>
            <a:spLocks noGrp="1"/>
          </p:cNvSpPr>
          <p:nvPr>
            <p:ph type="ftr" sz="quarter" idx="25"/>
          </p:nvPr>
        </p:nvSpPr>
        <p:spPr/>
        <p:txBody>
          <a:bodyPr/>
          <a:lstStyle/>
          <a:p>
            <a:r>
              <a:rPr lang="en-US" dirty="0"/>
              <a:t>© 2018 CHS Inc. Internal</a:t>
            </a:r>
          </a:p>
        </p:txBody>
      </p:sp>
      <p:sp>
        <p:nvSpPr>
          <p:cNvPr id="13" name="Slide Number Placeholder 12">
            <a:extLst>
              <a:ext uri="{FF2B5EF4-FFF2-40B4-BE49-F238E27FC236}">
                <a16:creationId xmlns:a16="http://schemas.microsoft.com/office/drawing/2014/main" id="{E5C79A07-4A1E-C348-8FDC-5BF34FF69DA8}"/>
              </a:ext>
            </a:extLst>
          </p:cNvPr>
          <p:cNvSpPr>
            <a:spLocks noGrp="1"/>
          </p:cNvSpPr>
          <p:nvPr>
            <p:ph type="sldNum" sz="quarter" idx="26"/>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7071947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3C: 4Col Text Orange/Yellow">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52F0EA1-398D-274C-B864-4642A38D1F6E}"/>
              </a:ext>
            </a:extLst>
          </p:cNvPr>
          <p:cNvSpPr/>
          <p:nvPr userDrawn="1"/>
        </p:nvSpPr>
        <p:spPr>
          <a:xfrm>
            <a:off x="0" y="0"/>
            <a:ext cx="3044952"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7090D89-950B-E14A-9EDE-7AC9322ECE35}"/>
              </a:ext>
            </a:extLst>
          </p:cNvPr>
          <p:cNvSpPr/>
          <p:nvPr userDrawn="1"/>
        </p:nvSpPr>
        <p:spPr>
          <a:xfrm>
            <a:off x="9134856" y="0"/>
            <a:ext cx="305409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DC0D459-4E10-644A-9B7D-76C464694151}"/>
              </a:ext>
            </a:extLst>
          </p:cNvPr>
          <p:cNvSpPr/>
          <p:nvPr userDrawn="1"/>
        </p:nvSpPr>
        <p:spPr>
          <a:xfrm>
            <a:off x="3044952" y="0"/>
            <a:ext cx="3044952"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7B2BC2E-E867-0147-9AF8-3E0E51222CE1}"/>
              </a:ext>
            </a:extLst>
          </p:cNvPr>
          <p:cNvSpPr/>
          <p:nvPr userDrawn="1"/>
        </p:nvSpPr>
        <p:spPr>
          <a:xfrm>
            <a:off x="6089904" y="0"/>
            <a:ext cx="3044952"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DE4C213D-529B-ED47-8E0E-6974B835E5AB}"/>
              </a:ext>
            </a:extLst>
          </p:cNvPr>
          <p:cNvSpPr>
            <a:spLocks noGrp="1"/>
          </p:cNvSpPr>
          <p:nvPr>
            <p:ph type="body" sz="quarter" idx="10" hasCustomPrompt="1"/>
          </p:nvPr>
        </p:nvSpPr>
        <p:spPr>
          <a:xfrm>
            <a:off x="253796" y="1753793"/>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8" name="Text Placeholder 2">
            <a:extLst>
              <a:ext uri="{FF2B5EF4-FFF2-40B4-BE49-F238E27FC236}">
                <a16:creationId xmlns:a16="http://schemas.microsoft.com/office/drawing/2014/main" id="{C800BF54-08FF-1046-97E3-EF90811C2C32}"/>
              </a:ext>
            </a:extLst>
          </p:cNvPr>
          <p:cNvSpPr>
            <a:spLocks noGrp="1"/>
          </p:cNvSpPr>
          <p:nvPr>
            <p:ph type="body" sz="quarter" idx="11" hasCustomPrompt="1"/>
          </p:nvPr>
        </p:nvSpPr>
        <p:spPr>
          <a:xfrm>
            <a:off x="6373336" y="1753793"/>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9" name="Text Placeholder 2">
            <a:extLst>
              <a:ext uri="{FF2B5EF4-FFF2-40B4-BE49-F238E27FC236}">
                <a16:creationId xmlns:a16="http://schemas.microsoft.com/office/drawing/2014/main" id="{3DCC2D9B-6FC2-DB41-8A3C-26DC434A5066}"/>
              </a:ext>
            </a:extLst>
          </p:cNvPr>
          <p:cNvSpPr>
            <a:spLocks noGrp="1"/>
          </p:cNvSpPr>
          <p:nvPr>
            <p:ph type="body" sz="quarter" idx="12" hasCustomPrompt="1"/>
          </p:nvPr>
        </p:nvSpPr>
        <p:spPr>
          <a:xfrm>
            <a:off x="253796" y="2594818"/>
            <a:ext cx="2478088" cy="327786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40" name="Text Placeholder 2">
            <a:extLst>
              <a:ext uri="{FF2B5EF4-FFF2-40B4-BE49-F238E27FC236}">
                <a16:creationId xmlns:a16="http://schemas.microsoft.com/office/drawing/2014/main" id="{29C0F87A-62A3-FB4E-B3BE-32CB7CEBE7DA}"/>
              </a:ext>
            </a:extLst>
          </p:cNvPr>
          <p:cNvSpPr>
            <a:spLocks noGrp="1"/>
          </p:cNvSpPr>
          <p:nvPr>
            <p:ph type="body" sz="quarter" idx="13" hasCustomPrompt="1"/>
          </p:nvPr>
        </p:nvSpPr>
        <p:spPr>
          <a:xfrm>
            <a:off x="3328384" y="1753793"/>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42" name="Text Placeholder 2">
            <a:extLst>
              <a:ext uri="{FF2B5EF4-FFF2-40B4-BE49-F238E27FC236}">
                <a16:creationId xmlns:a16="http://schemas.microsoft.com/office/drawing/2014/main" id="{F2E56A5C-83BC-A54A-803F-32321614B51A}"/>
              </a:ext>
            </a:extLst>
          </p:cNvPr>
          <p:cNvSpPr>
            <a:spLocks noGrp="1"/>
          </p:cNvSpPr>
          <p:nvPr>
            <p:ph type="body" sz="quarter" idx="14" hasCustomPrompt="1"/>
          </p:nvPr>
        </p:nvSpPr>
        <p:spPr>
          <a:xfrm>
            <a:off x="3333011" y="2594817"/>
            <a:ext cx="2478088" cy="3250965"/>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44" name="Text Placeholder 2">
            <a:extLst>
              <a:ext uri="{FF2B5EF4-FFF2-40B4-BE49-F238E27FC236}">
                <a16:creationId xmlns:a16="http://schemas.microsoft.com/office/drawing/2014/main" id="{0F5DC07A-7B93-D04A-A301-124044FBB5FD}"/>
              </a:ext>
            </a:extLst>
          </p:cNvPr>
          <p:cNvSpPr>
            <a:spLocks noGrp="1"/>
          </p:cNvSpPr>
          <p:nvPr>
            <p:ph type="body" sz="quarter" idx="15" hasCustomPrompt="1"/>
          </p:nvPr>
        </p:nvSpPr>
        <p:spPr>
          <a:xfrm>
            <a:off x="6368709" y="2594817"/>
            <a:ext cx="2478088" cy="3250965"/>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B0038EA1-0EA5-6C44-8102-5A747846DCD6}"/>
              </a:ext>
            </a:extLst>
          </p:cNvPr>
          <p:cNvSpPr>
            <a:spLocks noGrp="1"/>
          </p:cNvSpPr>
          <p:nvPr>
            <p:ph type="body" sz="quarter" idx="16" hasCustomPrompt="1"/>
          </p:nvPr>
        </p:nvSpPr>
        <p:spPr>
          <a:xfrm>
            <a:off x="9409034" y="1753793"/>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46" name="Text Placeholder 2">
            <a:extLst>
              <a:ext uri="{FF2B5EF4-FFF2-40B4-BE49-F238E27FC236}">
                <a16:creationId xmlns:a16="http://schemas.microsoft.com/office/drawing/2014/main" id="{99C06D64-9A6E-B444-BD53-2F362080324D}"/>
              </a:ext>
            </a:extLst>
          </p:cNvPr>
          <p:cNvSpPr>
            <a:spLocks noGrp="1"/>
          </p:cNvSpPr>
          <p:nvPr>
            <p:ph type="body" sz="quarter" idx="17" hasCustomPrompt="1"/>
          </p:nvPr>
        </p:nvSpPr>
        <p:spPr>
          <a:xfrm>
            <a:off x="9413661" y="2594817"/>
            <a:ext cx="2478088" cy="3250965"/>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5" name="Footer Placeholder 4">
            <a:extLst>
              <a:ext uri="{FF2B5EF4-FFF2-40B4-BE49-F238E27FC236}">
                <a16:creationId xmlns:a16="http://schemas.microsoft.com/office/drawing/2014/main" id="{5C576B8C-2226-EB44-8CC3-4D9E79A25CE9}"/>
              </a:ext>
            </a:extLst>
          </p:cNvPr>
          <p:cNvSpPr>
            <a:spLocks noGrp="1"/>
          </p:cNvSpPr>
          <p:nvPr>
            <p:ph type="ftr" sz="quarter" idx="18"/>
          </p:nvPr>
        </p:nvSpPr>
        <p:spPr/>
        <p:txBody>
          <a:bodyPr/>
          <a:lstStyle/>
          <a:p>
            <a:r>
              <a:rPr lang="en-US" dirty="0"/>
              <a:t>© 2018 CHS Inc. Internal</a:t>
            </a:r>
          </a:p>
        </p:txBody>
      </p:sp>
      <p:sp>
        <p:nvSpPr>
          <p:cNvPr id="6" name="Slide Number Placeholder 5">
            <a:extLst>
              <a:ext uri="{FF2B5EF4-FFF2-40B4-BE49-F238E27FC236}">
                <a16:creationId xmlns:a16="http://schemas.microsoft.com/office/drawing/2014/main" id="{4E09629D-9734-0C4F-8BCB-3B1682393536}"/>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459719739"/>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3D: 4Col Text Multi">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52F0EA1-398D-274C-B864-4642A38D1F6E}"/>
              </a:ext>
            </a:extLst>
          </p:cNvPr>
          <p:cNvSpPr/>
          <p:nvPr userDrawn="1"/>
        </p:nvSpPr>
        <p:spPr>
          <a:xfrm>
            <a:off x="0" y="0"/>
            <a:ext cx="3044952"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7090D89-950B-E14A-9EDE-7AC9322ECE35}"/>
              </a:ext>
            </a:extLst>
          </p:cNvPr>
          <p:cNvSpPr/>
          <p:nvPr userDrawn="1"/>
        </p:nvSpPr>
        <p:spPr>
          <a:xfrm>
            <a:off x="9134856" y="0"/>
            <a:ext cx="3054096"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DC0D459-4E10-644A-9B7D-76C464694151}"/>
              </a:ext>
            </a:extLst>
          </p:cNvPr>
          <p:cNvSpPr/>
          <p:nvPr userDrawn="1"/>
        </p:nvSpPr>
        <p:spPr>
          <a:xfrm>
            <a:off x="3044952" y="0"/>
            <a:ext cx="3044952"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17B2BC2E-E867-0147-9AF8-3E0E51222CE1}"/>
              </a:ext>
            </a:extLst>
          </p:cNvPr>
          <p:cNvSpPr/>
          <p:nvPr userDrawn="1"/>
        </p:nvSpPr>
        <p:spPr>
          <a:xfrm>
            <a:off x="6089904" y="0"/>
            <a:ext cx="3044952"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 Placeholder 2">
            <a:extLst>
              <a:ext uri="{FF2B5EF4-FFF2-40B4-BE49-F238E27FC236}">
                <a16:creationId xmlns:a16="http://schemas.microsoft.com/office/drawing/2014/main" id="{FCCF9932-96CA-5244-B02C-F99F9FA1BA39}"/>
              </a:ext>
            </a:extLst>
          </p:cNvPr>
          <p:cNvSpPr>
            <a:spLocks noGrp="1"/>
          </p:cNvSpPr>
          <p:nvPr>
            <p:ph type="body" sz="quarter" idx="10" hasCustomPrompt="1"/>
          </p:nvPr>
        </p:nvSpPr>
        <p:spPr>
          <a:xfrm>
            <a:off x="253796" y="1753793"/>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1" name="Text Placeholder 2">
            <a:extLst>
              <a:ext uri="{FF2B5EF4-FFF2-40B4-BE49-F238E27FC236}">
                <a16:creationId xmlns:a16="http://schemas.microsoft.com/office/drawing/2014/main" id="{47BAA361-C523-9F41-BAF3-D731ED566D97}"/>
              </a:ext>
            </a:extLst>
          </p:cNvPr>
          <p:cNvSpPr>
            <a:spLocks noGrp="1"/>
          </p:cNvSpPr>
          <p:nvPr>
            <p:ph type="body" sz="quarter" idx="11" hasCustomPrompt="1"/>
          </p:nvPr>
        </p:nvSpPr>
        <p:spPr>
          <a:xfrm>
            <a:off x="6373336" y="1753793"/>
            <a:ext cx="2478088" cy="765175"/>
          </a:xfrm>
        </p:spPr>
        <p:txBody>
          <a:bodyPr anchor="b">
            <a:noAutofit/>
          </a:bodyPr>
          <a:lstStyle>
            <a:lvl1pPr marL="0" indent="0" algn="ctr">
              <a:buNone/>
              <a:defRPr sz="2400" b="1">
                <a:solidFill>
                  <a:schemeClr val="tx2"/>
                </a:solidFill>
              </a:defRPr>
            </a:lvl1pPr>
          </a:lstStyle>
          <a:p>
            <a:pPr lvl="0"/>
            <a:r>
              <a:rPr lang="en-US" dirty="0"/>
              <a:t>Click to add title</a:t>
            </a:r>
          </a:p>
        </p:txBody>
      </p:sp>
      <p:sp>
        <p:nvSpPr>
          <p:cNvPr id="34" name="Text Placeholder 2">
            <a:extLst>
              <a:ext uri="{FF2B5EF4-FFF2-40B4-BE49-F238E27FC236}">
                <a16:creationId xmlns:a16="http://schemas.microsoft.com/office/drawing/2014/main" id="{EB0362E7-D1E9-3F40-89B7-4A65A07EEB46}"/>
              </a:ext>
            </a:extLst>
          </p:cNvPr>
          <p:cNvSpPr>
            <a:spLocks noGrp="1"/>
          </p:cNvSpPr>
          <p:nvPr>
            <p:ph type="body" sz="quarter" idx="12" hasCustomPrompt="1"/>
          </p:nvPr>
        </p:nvSpPr>
        <p:spPr>
          <a:xfrm>
            <a:off x="253796" y="2594818"/>
            <a:ext cx="2478088" cy="3277866"/>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5" name="Text Placeholder 2">
            <a:extLst>
              <a:ext uri="{FF2B5EF4-FFF2-40B4-BE49-F238E27FC236}">
                <a16:creationId xmlns:a16="http://schemas.microsoft.com/office/drawing/2014/main" id="{38251147-E2D9-7C43-8528-A594B06CF9CE}"/>
              </a:ext>
            </a:extLst>
          </p:cNvPr>
          <p:cNvSpPr>
            <a:spLocks noGrp="1"/>
          </p:cNvSpPr>
          <p:nvPr>
            <p:ph type="body" sz="quarter" idx="13" hasCustomPrompt="1"/>
          </p:nvPr>
        </p:nvSpPr>
        <p:spPr>
          <a:xfrm>
            <a:off x="3328384" y="1753793"/>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36" name="Text Placeholder 2">
            <a:extLst>
              <a:ext uri="{FF2B5EF4-FFF2-40B4-BE49-F238E27FC236}">
                <a16:creationId xmlns:a16="http://schemas.microsoft.com/office/drawing/2014/main" id="{F291C19B-BA9F-EF46-BF18-227CC3034D20}"/>
              </a:ext>
            </a:extLst>
          </p:cNvPr>
          <p:cNvSpPr>
            <a:spLocks noGrp="1"/>
          </p:cNvSpPr>
          <p:nvPr>
            <p:ph type="body" sz="quarter" idx="14" hasCustomPrompt="1"/>
          </p:nvPr>
        </p:nvSpPr>
        <p:spPr>
          <a:xfrm>
            <a:off x="3333011" y="2594817"/>
            <a:ext cx="2478088" cy="3250965"/>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37" name="Text Placeholder 2">
            <a:extLst>
              <a:ext uri="{FF2B5EF4-FFF2-40B4-BE49-F238E27FC236}">
                <a16:creationId xmlns:a16="http://schemas.microsoft.com/office/drawing/2014/main" id="{B8FF8DFE-17BF-764B-B201-794CD81116E7}"/>
              </a:ext>
            </a:extLst>
          </p:cNvPr>
          <p:cNvSpPr>
            <a:spLocks noGrp="1"/>
          </p:cNvSpPr>
          <p:nvPr>
            <p:ph type="body" sz="quarter" idx="15" hasCustomPrompt="1"/>
          </p:nvPr>
        </p:nvSpPr>
        <p:spPr>
          <a:xfrm>
            <a:off x="6368709" y="2594817"/>
            <a:ext cx="2478088" cy="3250965"/>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A4F27916-E497-1248-A444-0A7E0517B84D}"/>
              </a:ext>
            </a:extLst>
          </p:cNvPr>
          <p:cNvSpPr>
            <a:spLocks noGrp="1"/>
          </p:cNvSpPr>
          <p:nvPr>
            <p:ph type="body" sz="quarter" idx="16" hasCustomPrompt="1"/>
          </p:nvPr>
        </p:nvSpPr>
        <p:spPr>
          <a:xfrm>
            <a:off x="9409034" y="1753793"/>
            <a:ext cx="2478088" cy="765175"/>
          </a:xfrm>
        </p:spPr>
        <p:txBody>
          <a:bodyPr anchor="b">
            <a:noAutofit/>
          </a:bodyPr>
          <a:lstStyle>
            <a:lvl1pPr marL="0" indent="0" algn="ctr">
              <a:buNone/>
              <a:defRPr sz="2400" b="1">
                <a:solidFill>
                  <a:schemeClr val="bg1"/>
                </a:solidFill>
              </a:defRPr>
            </a:lvl1pPr>
          </a:lstStyle>
          <a:p>
            <a:pPr lvl="0"/>
            <a:r>
              <a:rPr lang="en-US" dirty="0"/>
              <a:t>Click to add title</a:t>
            </a:r>
          </a:p>
        </p:txBody>
      </p:sp>
      <p:sp>
        <p:nvSpPr>
          <p:cNvPr id="39" name="Text Placeholder 2">
            <a:extLst>
              <a:ext uri="{FF2B5EF4-FFF2-40B4-BE49-F238E27FC236}">
                <a16:creationId xmlns:a16="http://schemas.microsoft.com/office/drawing/2014/main" id="{9EFE04B0-E01D-514B-9A69-253AD024C268}"/>
              </a:ext>
            </a:extLst>
          </p:cNvPr>
          <p:cNvSpPr>
            <a:spLocks noGrp="1"/>
          </p:cNvSpPr>
          <p:nvPr>
            <p:ph type="body" sz="quarter" idx="17" hasCustomPrompt="1"/>
          </p:nvPr>
        </p:nvSpPr>
        <p:spPr>
          <a:xfrm>
            <a:off x="9413661" y="2594817"/>
            <a:ext cx="2478088" cy="3250965"/>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A46965D7-9B55-D24F-ADB7-479E38E6B754}"/>
              </a:ext>
            </a:extLst>
          </p:cNvPr>
          <p:cNvSpPr>
            <a:spLocks noGrp="1"/>
          </p:cNvSpPr>
          <p:nvPr>
            <p:ph type="ftr" sz="quarter" idx="18"/>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89F177B1-29BA-4840-AF19-4D83D912B68D}"/>
              </a:ext>
            </a:extLst>
          </p:cNvPr>
          <p:cNvSpPr>
            <a:spLocks noGrp="1"/>
          </p:cNvSpPr>
          <p:nvPr>
            <p:ph type="sldNum" sz="quarter" idx="19"/>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29237764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4A: 5Col Text Blu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BB09627-A0E9-B24C-8A22-E9D64F235FDB}"/>
              </a:ext>
            </a:extLst>
          </p:cNvPr>
          <p:cNvSpPr/>
          <p:nvPr userDrawn="1"/>
        </p:nvSpPr>
        <p:spPr>
          <a:xfrm>
            <a:off x="0" y="0"/>
            <a:ext cx="2432304"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2306052-80B5-B848-AC71-C1A6983160A8}"/>
              </a:ext>
            </a:extLst>
          </p:cNvPr>
          <p:cNvSpPr/>
          <p:nvPr userDrawn="1"/>
        </p:nvSpPr>
        <p:spPr>
          <a:xfrm>
            <a:off x="9759696" y="0"/>
            <a:ext cx="2432304"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9BB8EB-5DF0-B34F-AAE4-6635D166C0E7}"/>
              </a:ext>
            </a:extLst>
          </p:cNvPr>
          <p:cNvSpPr/>
          <p:nvPr userDrawn="1"/>
        </p:nvSpPr>
        <p:spPr>
          <a:xfrm>
            <a:off x="2432304" y="0"/>
            <a:ext cx="2432304"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2E13C0B-473A-4842-BA5A-3DB3D2630E49}"/>
              </a:ext>
            </a:extLst>
          </p:cNvPr>
          <p:cNvSpPr/>
          <p:nvPr userDrawn="1"/>
        </p:nvSpPr>
        <p:spPr>
          <a:xfrm>
            <a:off x="4864608" y="0"/>
            <a:ext cx="2461296"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C28B68A-42B0-8142-A967-8F4FA0EFF7CF}"/>
              </a:ext>
            </a:extLst>
          </p:cNvPr>
          <p:cNvSpPr/>
          <p:nvPr userDrawn="1"/>
        </p:nvSpPr>
        <p:spPr>
          <a:xfrm>
            <a:off x="7325904" y="0"/>
            <a:ext cx="2433792"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2">
            <a:extLst>
              <a:ext uri="{FF2B5EF4-FFF2-40B4-BE49-F238E27FC236}">
                <a16:creationId xmlns:a16="http://schemas.microsoft.com/office/drawing/2014/main" id="{BCDBF5D6-095B-794F-9627-AFE93BDCD836}"/>
              </a:ext>
            </a:extLst>
          </p:cNvPr>
          <p:cNvSpPr>
            <a:spLocks noGrp="1"/>
          </p:cNvSpPr>
          <p:nvPr>
            <p:ph type="body" sz="quarter" idx="10" hasCustomPrompt="1"/>
          </p:nvPr>
        </p:nvSpPr>
        <p:spPr>
          <a:xfrm>
            <a:off x="225598" y="2633496"/>
            <a:ext cx="1981108"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40" name="Text Placeholder 2">
            <a:extLst>
              <a:ext uri="{FF2B5EF4-FFF2-40B4-BE49-F238E27FC236}">
                <a16:creationId xmlns:a16="http://schemas.microsoft.com/office/drawing/2014/main" id="{01209BB3-085B-F047-9ED8-21AB670A2FDE}"/>
              </a:ext>
            </a:extLst>
          </p:cNvPr>
          <p:cNvSpPr>
            <a:spLocks noGrp="1"/>
          </p:cNvSpPr>
          <p:nvPr>
            <p:ph type="body" sz="quarter" idx="12" hasCustomPrompt="1"/>
          </p:nvPr>
        </p:nvSpPr>
        <p:spPr>
          <a:xfrm>
            <a:off x="225598" y="3474521"/>
            <a:ext cx="1981108" cy="2418069"/>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41" name="Text Placeholder 2">
            <a:extLst>
              <a:ext uri="{FF2B5EF4-FFF2-40B4-BE49-F238E27FC236}">
                <a16:creationId xmlns:a16="http://schemas.microsoft.com/office/drawing/2014/main" id="{07809694-20EA-5F40-8F06-FE3404E9788D}"/>
              </a:ext>
            </a:extLst>
          </p:cNvPr>
          <p:cNvSpPr>
            <a:spLocks noGrp="1"/>
          </p:cNvSpPr>
          <p:nvPr>
            <p:ph type="body" sz="quarter" idx="13" hasCustomPrompt="1"/>
          </p:nvPr>
        </p:nvSpPr>
        <p:spPr>
          <a:xfrm>
            <a:off x="2657902" y="2633496"/>
            <a:ext cx="1981108"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42" name="Text Placeholder 2">
            <a:extLst>
              <a:ext uri="{FF2B5EF4-FFF2-40B4-BE49-F238E27FC236}">
                <a16:creationId xmlns:a16="http://schemas.microsoft.com/office/drawing/2014/main" id="{93433A8A-9B31-AA40-A394-8F43439AC18C}"/>
              </a:ext>
            </a:extLst>
          </p:cNvPr>
          <p:cNvSpPr>
            <a:spLocks noGrp="1"/>
          </p:cNvSpPr>
          <p:nvPr>
            <p:ph type="body" sz="quarter" idx="14" hasCustomPrompt="1"/>
          </p:nvPr>
        </p:nvSpPr>
        <p:spPr>
          <a:xfrm>
            <a:off x="2657902" y="3474521"/>
            <a:ext cx="1981108" cy="2418069"/>
          </a:xfrm>
        </p:spPr>
        <p:txBody>
          <a:bodyPr anchor="t">
            <a:noAutofit/>
          </a:bodyPr>
          <a:lstStyle>
            <a:lvl1pPr marL="0" indent="0" algn="ctr">
              <a:buNone/>
              <a:defRPr sz="2000" b="0">
                <a:solidFill>
                  <a:schemeClr val="bg1"/>
                </a:solidFill>
              </a:defRPr>
            </a:lvl1pPr>
          </a:lstStyle>
          <a:p>
            <a:pPr lvl="0"/>
            <a:r>
              <a:rPr lang="en-US" dirty="0"/>
              <a:t>Click to add text</a:t>
            </a:r>
          </a:p>
        </p:txBody>
      </p:sp>
      <p:sp>
        <p:nvSpPr>
          <p:cNvPr id="43" name="Text Placeholder 2">
            <a:extLst>
              <a:ext uri="{FF2B5EF4-FFF2-40B4-BE49-F238E27FC236}">
                <a16:creationId xmlns:a16="http://schemas.microsoft.com/office/drawing/2014/main" id="{413B6A58-4678-F64F-8AE8-351ED4A33621}"/>
              </a:ext>
            </a:extLst>
          </p:cNvPr>
          <p:cNvSpPr>
            <a:spLocks noGrp="1"/>
          </p:cNvSpPr>
          <p:nvPr>
            <p:ph type="body" sz="quarter" idx="15" hasCustomPrompt="1"/>
          </p:nvPr>
        </p:nvSpPr>
        <p:spPr>
          <a:xfrm>
            <a:off x="5104702" y="2633496"/>
            <a:ext cx="1981108"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44" name="Text Placeholder 2">
            <a:extLst>
              <a:ext uri="{FF2B5EF4-FFF2-40B4-BE49-F238E27FC236}">
                <a16:creationId xmlns:a16="http://schemas.microsoft.com/office/drawing/2014/main" id="{15AFB711-6915-924C-8974-093BCFE6870A}"/>
              </a:ext>
            </a:extLst>
          </p:cNvPr>
          <p:cNvSpPr>
            <a:spLocks noGrp="1"/>
          </p:cNvSpPr>
          <p:nvPr>
            <p:ph type="body" sz="quarter" idx="16" hasCustomPrompt="1"/>
          </p:nvPr>
        </p:nvSpPr>
        <p:spPr>
          <a:xfrm>
            <a:off x="5104702" y="3474521"/>
            <a:ext cx="1981108" cy="2418069"/>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45" name="Text Placeholder 2">
            <a:extLst>
              <a:ext uri="{FF2B5EF4-FFF2-40B4-BE49-F238E27FC236}">
                <a16:creationId xmlns:a16="http://schemas.microsoft.com/office/drawing/2014/main" id="{D11D0E31-1381-F44D-8D52-D5FE4B7A92A0}"/>
              </a:ext>
            </a:extLst>
          </p:cNvPr>
          <p:cNvSpPr>
            <a:spLocks noGrp="1"/>
          </p:cNvSpPr>
          <p:nvPr>
            <p:ph type="body" sz="quarter" idx="17" hasCustomPrompt="1"/>
          </p:nvPr>
        </p:nvSpPr>
        <p:spPr>
          <a:xfrm>
            <a:off x="7552990" y="2633496"/>
            <a:ext cx="1981108"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46" name="Text Placeholder 2">
            <a:extLst>
              <a:ext uri="{FF2B5EF4-FFF2-40B4-BE49-F238E27FC236}">
                <a16:creationId xmlns:a16="http://schemas.microsoft.com/office/drawing/2014/main" id="{F607F1F8-979A-9342-B1F9-BD55B36A6103}"/>
              </a:ext>
            </a:extLst>
          </p:cNvPr>
          <p:cNvSpPr>
            <a:spLocks noGrp="1"/>
          </p:cNvSpPr>
          <p:nvPr>
            <p:ph type="body" sz="quarter" idx="18" hasCustomPrompt="1"/>
          </p:nvPr>
        </p:nvSpPr>
        <p:spPr>
          <a:xfrm>
            <a:off x="7552990" y="3474521"/>
            <a:ext cx="1981108" cy="2418069"/>
          </a:xfrm>
        </p:spPr>
        <p:txBody>
          <a:bodyPr anchor="t">
            <a:noAutofit/>
          </a:bodyPr>
          <a:lstStyle>
            <a:lvl1pPr marL="0" indent="0" algn="ctr">
              <a:buNone/>
              <a:defRPr sz="2000" b="0">
                <a:solidFill>
                  <a:schemeClr val="bg1"/>
                </a:solidFill>
              </a:defRPr>
            </a:lvl1pPr>
          </a:lstStyle>
          <a:p>
            <a:pPr lvl="0"/>
            <a:r>
              <a:rPr lang="en-US" dirty="0"/>
              <a:t>Click to add text</a:t>
            </a:r>
          </a:p>
        </p:txBody>
      </p:sp>
      <p:sp>
        <p:nvSpPr>
          <p:cNvPr id="47" name="Text Placeholder 2">
            <a:extLst>
              <a:ext uri="{FF2B5EF4-FFF2-40B4-BE49-F238E27FC236}">
                <a16:creationId xmlns:a16="http://schemas.microsoft.com/office/drawing/2014/main" id="{788FB01F-429F-304D-A4F0-3B00424F1AF5}"/>
              </a:ext>
            </a:extLst>
          </p:cNvPr>
          <p:cNvSpPr>
            <a:spLocks noGrp="1"/>
          </p:cNvSpPr>
          <p:nvPr>
            <p:ph type="body" sz="quarter" idx="19" hasCustomPrompt="1"/>
          </p:nvPr>
        </p:nvSpPr>
        <p:spPr>
          <a:xfrm>
            <a:off x="9985294" y="2633496"/>
            <a:ext cx="1981108"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48" name="Text Placeholder 2">
            <a:extLst>
              <a:ext uri="{FF2B5EF4-FFF2-40B4-BE49-F238E27FC236}">
                <a16:creationId xmlns:a16="http://schemas.microsoft.com/office/drawing/2014/main" id="{7DEF4DDB-386E-7149-BBE9-4088978772E7}"/>
              </a:ext>
            </a:extLst>
          </p:cNvPr>
          <p:cNvSpPr>
            <a:spLocks noGrp="1"/>
          </p:cNvSpPr>
          <p:nvPr>
            <p:ph type="body" sz="quarter" idx="20" hasCustomPrompt="1"/>
          </p:nvPr>
        </p:nvSpPr>
        <p:spPr>
          <a:xfrm>
            <a:off x="9985294" y="3474521"/>
            <a:ext cx="1981108" cy="2418069"/>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49" name="Content Placeholder 6">
            <a:extLst>
              <a:ext uri="{FF2B5EF4-FFF2-40B4-BE49-F238E27FC236}">
                <a16:creationId xmlns:a16="http://schemas.microsoft.com/office/drawing/2014/main" id="{7B982546-93DB-9944-86EC-B2964290EFB4}"/>
              </a:ext>
            </a:extLst>
          </p:cNvPr>
          <p:cNvSpPr>
            <a:spLocks noGrp="1"/>
          </p:cNvSpPr>
          <p:nvPr>
            <p:ph sz="quarter" idx="21"/>
          </p:nvPr>
        </p:nvSpPr>
        <p:spPr>
          <a:xfrm>
            <a:off x="495908" y="1330106"/>
            <a:ext cx="1440488" cy="1440047"/>
          </a:xfrm>
        </p:spPr>
        <p:txBody>
          <a:bodyPr anchor="ctr">
            <a:noAutofit/>
          </a:bodyPr>
          <a:lstStyle>
            <a:lvl1pPr marL="0" indent="0" algn="ctr">
              <a:buNone/>
              <a:defRPr sz="2000">
                <a:solidFill>
                  <a:schemeClr val="tx2"/>
                </a:solidFill>
              </a:defRPr>
            </a:lvl1pPr>
          </a:lstStyle>
          <a:p>
            <a:pPr lvl="0"/>
            <a:endParaRPr lang="en-US" dirty="0"/>
          </a:p>
        </p:txBody>
      </p:sp>
      <p:sp>
        <p:nvSpPr>
          <p:cNvPr id="50" name="Content Placeholder 6">
            <a:extLst>
              <a:ext uri="{FF2B5EF4-FFF2-40B4-BE49-F238E27FC236}">
                <a16:creationId xmlns:a16="http://schemas.microsoft.com/office/drawing/2014/main" id="{D40C1E47-1469-734D-8588-632002CAA76E}"/>
              </a:ext>
            </a:extLst>
          </p:cNvPr>
          <p:cNvSpPr>
            <a:spLocks noGrp="1"/>
          </p:cNvSpPr>
          <p:nvPr>
            <p:ph sz="quarter" idx="22"/>
          </p:nvPr>
        </p:nvSpPr>
        <p:spPr>
          <a:xfrm>
            <a:off x="2928212" y="1330106"/>
            <a:ext cx="1440488" cy="1440047"/>
          </a:xfrm>
        </p:spPr>
        <p:txBody>
          <a:bodyPr anchor="ctr">
            <a:noAutofit/>
          </a:bodyPr>
          <a:lstStyle>
            <a:lvl1pPr marL="0" indent="0" algn="ctr">
              <a:buNone/>
              <a:defRPr sz="2000">
                <a:solidFill>
                  <a:schemeClr val="bg1"/>
                </a:solidFill>
              </a:defRPr>
            </a:lvl1pPr>
          </a:lstStyle>
          <a:p>
            <a:pPr lvl="0"/>
            <a:endParaRPr lang="en-US" dirty="0"/>
          </a:p>
        </p:txBody>
      </p:sp>
      <p:sp>
        <p:nvSpPr>
          <p:cNvPr id="51" name="Content Placeholder 6">
            <a:extLst>
              <a:ext uri="{FF2B5EF4-FFF2-40B4-BE49-F238E27FC236}">
                <a16:creationId xmlns:a16="http://schemas.microsoft.com/office/drawing/2014/main" id="{9FE1AEE2-B6BA-4847-BA15-49F00D9BF999}"/>
              </a:ext>
            </a:extLst>
          </p:cNvPr>
          <p:cNvSpPr>
            <a:spLocks noGrp="1"/>
          </p:cNvSpPr>
          <p:nvPr>
            <p:ph sz="quarter" idx="23"/>
          </p:nvPr>
        </p:nvSpPr>
        <p:spPr>
          <a:xfrm>
            <a:off x="5375012" y="1330106"/>
            <a:ext cx="1440488" cy="1440047"/>
          </a:xfrm>
        </p:spPr>
        <p:txBody>
          <a:bodyPr anchor="ctr">
            <a:noAutofit/>
          </a:bodyPr>
          <a:lstStyle>
            <a:lvl1pPr marL="0" indent="0" algn="ctr">
              <a:buNone/>
              <a:defRPr sz="2000">
                <a:solidFill>
                  <a:schemeClr val="tx2"/>
                </a:solidFill>
              </a:defRPr>
            </a:lvl1pPr>
          </a:lstStyle>
          <a:p>
            <a:pPr lvl="0"/>
            <a:endParaRPr lang="en-US" dirty="0"/>
          </a:p>
        </p:txBody>
      </p:sp>
      <p:sp>
        <p:nvSpPr>
          <p:cNvPr id="52" name="Content Placeholder 6">
            <a:extLst>
              <a:ext uri="{FF2B5EF4-FFF2-40B4-BE49-F238E27FC236}">
                <a16:creationId xmlns:a16="http://schemas.microsoft.com/office/drawing/2014/main" id="{DD0F1748-8F7C-E443-BDFA-1F62EA2C0CEB}"/>
              </a:ext>
            </a:extLst>
          </p:cNvPr>
          <p:cNvSpPr>
            <a:spLocks noGrp="1"/>
          </p:cNvSpPr>
          <p:nvPr>
            <p:ph sz="quarter" idx="24"/>
          </p:nvPr>
        </p:nvSpPr>
        <p:spPr>
          <a:xfrm>
            <a:off x="10255604" y="1330106"/>
            <a:ext cx="1440488" cy="1440047"/>
          </a:xfrm>
        </p:spPr>
        <p:txBody>
          <a:bodyPr anchor="ctr">
            <a:noAutofit/>
          </a:bodyPr>
          <a:lstStyle>
            <a:lvl1pPr marL="0" indent="0" algn="ctr">
              <a:buNone/>
              <a:defRPr sz="2000">
                <a:solidFill>
                  <a:schemeClr val="tx2"/>
                </a:solidFill>
              </a:defRPr>
            </a:lvl1pPr>
          </a:lstStyle>
          <a:p>
            <a:pPr lvl="0"/>
            <a:endParaRPr lang="en-US" dirty="0"/>
          </a:p>
        </p:txBody>
      </p:sp>
      <p:sp>
        <p:nvSpPr>
          <p:cNvPr id="53" name="Content Placeholder 6">
            <a:extLst>
              <a:ext uri="{FF2B5EF4-FFF2-40B4-BE49-F238E27FC236}">
                <a16:creationId xmlns:a16="http://schemas.microsoft.com/office/drawing/2014/main" id="{6C985CBE-BF55-C54A-98D1-2CA410DE5420}"/>
              </a:ext>
            </a:extLst>
          </p:cNvPr>
          <p:cNvSpPr>
            <a:spLocks noGrp="1"/>
          </p:cNvSpPr>
          <p:nvPr>
            <p:ph sz="quarter" idx="25"/>
          </p:nvPr>
        </p:nvSpPr>
        <p:spPr>
          <a:xfrm>
            <a:off x="7823300" y="1330106"/>
            <a:ext cx="1440488" cy="1440047"/>
          </a:xfrm>
        </p:spPr>
        <p:txBody>
          <a:bodyPr anchor="ctr">
            <a:noAutofit/>
          </a:bodyPr>
          <a:lstStyle>
            <a:lvl1pPr marL="0" indent="0" algn="ctr">
              <a:buNone/>
              <a:defRPr sz="2000">
                <a:solidFill>
                  <a:schemeClr val="bg1"/>
                </a:solidFill>
              </a:defRPr>
            </a:lvl1pPr>
          </a:lstStyle>
          <a:p>
            <a:pPr lvl="0"/>
            <a:endParaRPr lang="en-US" dirty="0"/>
          </a:p>
        </p:txBody>
      </p:sp>
      <p:sp>
        <p:nvSpPr>
          <p:cNvPr id="2" name="Footer Placeholder 1">
            <a:extLst>
              <a:ext uri="{FF2B5EF4-FFF2-40B4-BE49-F238E27FC236}">
                <a16:creationId xmlns:a16="http://schemas.microsoft.com/office/drawing/2014/main" id="{C801F745-0A8F-6F47-A073-206ECA87C02A}"/>
              </a:ext>
            </a:extLst>
          </p:cNvPr>
          <p:cNvSpPr>
            <a:spLocks noGrp="1"/>
          </p:cNvSpPr>
          <p:nvPr>
            <p:ph type="ftr" sz="quarter" idx="26"/>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E067035A-98CE-E34E-BE3E-DED5141F5976}"/>
              </a:ext>
            </a:extLst>
          </p:cNvPr>
          <p:cNvSpPr>
            <a:spLocks noGrp="1"/>
          </p:cNvSpPr>
          <p:nvPr>
            <p:ph type="sldNum" sz="quarter" idx="27"/>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469474566"/>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4B: 5Col Text Gree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3921233-6418-EC45-9489-E792E176032B}"/>
              </a:ext>
            </a:extLst>
          </p:cNvPr>
          <p:cNvSpPr/>
          <p:nvPr userDrawn="1"/>
        </p:nvSpPr>
        <p:spPr>
          <a:xfrm>
            <a:off x="0" y="0"/>
            <a:ext cx="2432304"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B3F4B0D0-A4FE-3148-8D7D-106DBE73834A}"/>
              </a:ext>
            </a:extLst>
          </p:cNvPr>
          <p:cNvSpPr/>
          <p:nvPr userDrawn="1"/>
        </p:nvSpPr>
        <p:spPr>
          <a:xfrm>
            <a:off x="9759696" y="0"/>
            <a:ext cx="2432304"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47FF60AE-F187-D047-BF06-8706A5252A02}"/>
              </a:ext>
            </a:extLst>
          </p:cNvPr>
          <p:cNvSpPr/>
          <p:nvPr userDrawn="1"/>
        </p:nvSpPr>
        <p:spPr>
          <a:xfrm>
            <a:off x="2432304" y="0"/>
            <a:ext cx="2432304"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8AD7DD6F-C5BB-8443-9A42-D5CE23B2ED13}"/>
              </a:ext>
            </a:extLst>
          </p:cNvPr>
          <p:cNvSpPr/>
          <p:nvPr userDrawn="1"/>
        </p:nvSpPr>
        <p:spPr>
          <a:xfrm>
            <a:off x="4864608" y="0"/>
            <a:ext cx="2461296"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A9A8CC42-3ED0-B740-B0BF-BD59FE9C38BB}"/>
              </a:ext>
            </a:extLst>
          </p:cNvPr>
          <p:cNvSpPr/>
          <p:nvPr userDrawn="1"/>
        </p:nvSpPr>
        <p:spPr>
          <a:xfrm>
            <a:off x="7325904" y="0"/>
            <a:ext cx="2433792"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 Placeholder 2">
            <a:extLst>
              <a:ext uri="{FF2B5EF4-FFF2-40B4-BE49-F238E27FC236}">
                <a16:creationId xmlns:a16="http://schemas.microsoft.com/office/drawing/2014/main" id="{1D8AEDD1-33E7-7248-8EAA-02475D7C2DA7}"/>
              </a:ext>
            </a:extLst>
          </p:cNvPr>
          <p:cNvSpPr>
            <a:spLocks noGrp="1"/>
          </p:cNvSpPr>
          <p:nvPr>
            <p:ph type="body" sz="quarter" idx="10" hasCustomPrompt="1"/>
          </p:nvPr>
        </p:nvSpPr>
        <p:spPr>
          <a:xfrm>
            <a:off x="213383" y="2282825"/>
            <a:ext cx="2022874"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46" name="Text Placeholder 2">
            <a:extLst>
              <a:ext uri="{FF2B5EF4-FFF2-40B4-BE49-F238E27FC236}">
                <a16:creationId xmlns:a16="http://schemas.microsoft.com/office/drawing/2014/main" id="{2D23FB1C-03F2-B441-9624-BD7EC617C1E7}"/>
              </a:ext>
            </a:extLst>
          </p:cNvPr>
          <p:cNvSpPr>
            <a:spLocks noGrp="1"/>
          </p:cNvSpPr>
          <p:nvPr>
            <p:ph type="body" sz="quarter" idx="12" hasCustomPrompt="1"/>
          </p:nvPr>
        </p:nvSpPr>
        <p:spPr>
          <a:xfrm>
            <a:off x="213072" y="3092556"/>
            <a:ext cx="2023185" cy="2834341"/>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49" name="Text Placeholder 2">
            <a:extLst>
              <a:ext uri="{FF2B5EF4-FFF2-40B4-BE49-F238E27FC236}">
                <a16:creationId xmlns:a16="http://schemas.microsoft.com/office/drawing/2014/main" id="{36CF947E-A634-E041-9291-D3C1719E526A}"/>
              </a:ext>
            </a:extLst>
          </p:cNvPr>
          <p:cNvSpPr>
            <a:spLocks noGrp="1"/>
          </p:cNvSpPr>
          <p:nvPr>
            <p:ph type="body" sz="quarter" idx="13" hasCustomPrompt="1"/>
          </p:nvPr>
        </p:nvSpPr>
        <p:spPr>
          <a:xfrm>
            <a:off x="5083819" y="2282825"/>
            <a:ext cx="2022874"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50" name="Text Placeholder 2">
            <a:extLst>
              <a:ext uri="{FF2B5EF4-FFF2-40B4-BE49-F238E27FC236}">
                <a16:creationId xmlns:a16="http://schemas.microsoft.com/office/drawing/2014/main" id="{C30B4FCE-B033-A646-8F11-2442A080F0D0}"/>
              </a:ext>
            </a:extLst>
          </p:cNvPr>
          <p:cNvSpPr>
            <a:spLocks noGrp="1"/>
          </p:cNvSpPr>
          <p:nvPr>
            <p:ph type="body" sz="quarter" idx="14" hasCustomPrompt="1"/>
          </p:nvPr>
        </p:nvSpPr>
        <p:spPr>
          <a:xfrm>
            <a:off x="5083664" y="3092556"/>
            <a:ext cx="2023185" cy="2834341"/>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51" name="Text Placeholder 2">
            <a:extLst>
              <a:ext uri="{FF2B5EF4-FFF2-40B4-BE49-F238E27FC236}">
                <a16:creationId xmlns:a16="http://schemas.microsoft.com/office/drawing/2014/main" id="{443D0A90-19B6-CF46-8B2C-F6C4F2914C1A}"/>
              </a:ext>
            </a:extLst>
          </p:cNvPr>
          <p:cNvSpPr>
            <a:spLocks noGrp="1"/>
          </p:cNvSpPr>
          <p:nvPr>
            <p:ph type="body" sz="quarter" idx="15" hasCustomPrompt="1"/>
          </p:nvPr>
        </p:nvSpPr>
        <p:spPr>
          <a:xfrm>
            <a:off x="9964411" y="2282825"/>
            <a:ext cx="2022874"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52" name="Text Placeholder 2">
            <a:extLst>
              <a:ext uri="{FF2B5EF4-FFF2-40B4-BE49-F238E27FC236}">
                <a16:creationId xmlns:a16="http://schemas.microsoft.com/office/drawing/2014/main" id="{2BF85E49-5606-A946-9E8C-0E10AB00FD06}"/>
              </a:ext>
            </a:extLst>
          </p:cNvPr>
          <p:cNvSpPr>
            <a:spLocks noGrp="1"/>
          </p:cNvSpPr>
          <p:nvPr>
            <p:ph type="body" sz="quarter" idx="16" hasCustomPrompt="1"/>
          </p:nvPr>
        </p:nvSpPr>
        <p:spPr>
          <a:xfrm>
            <a:off x="9964256" y="3092556"/>
            <a:ext cx="2023185" cy="2834341"/>
          </a:xfrm>
        </p:spPr>
        <p:txBody>
          <a:bodyPr anchor="t">
            <a:noAutofit/>
          </a:bodyPr>
          <a:lstStyle>
            <a:lvl1pPr marL="0" indent="0" algn="ctr">
              <a:buNone/>
              <a:defRPr sz="2000" b="0">
                <a:solidFill>
                  <a:schemeClr val="tx2"/>
                </a:solidFill>
              </a:defRPr>
            </a:lvl1pPr>
          </a:lstStyle>
          <a:p>
            <a:pPr lvl="0"/>
            <a:r>
              <a:rPr lang="en-US" dirty="0"/>
              <a:t>Click to add text</a:t>
            </a:r>
          </a:p>
        </p:txBody>
      </p:sp>
      <p:sp>
        <p:nvSpPr>
          <p:cNvPr id="54" name="Text Placeholder 2">
            <a:extLst>
              <a:ext uri="{FF2B5EF4-FFF2-40B4-BE49-F238E27FC236}">
                <a16:creationId xmlns:a16="http://schemas.microsoft.com/office/drawing/2014/main" id="{27865802-4BB7-EE44-950A-F003690C3DE1}"/>
              </a:ext>
            </a:extLst>
          </p:cNvPr>
          <p:cNvSpPr>
            <a:spLocks noGrp="1"/>
          </p:cNvSpPr>
          <p:nvPr>
            <p:ph type="body" sz="quarter" idx="17" hasCustomPrompt="1"/>
          </p:nvPr>
        </p:nvSpPr>
        <p:spPr>
          <a:xfrm>
            <a:off x="7532107" y="2282825"/>
            <a:ext cx="2022874"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55" name="Text Placeholder 2">
            <a:extLst>
              <a:ext uri="{FF2B5EF4-FFF2-40B4-BE49-F238E27FC236}">
                <a16:creationId xmlns:a16="http://schemas.microsoft.com/office/drawing/2014/main" id="{F9612ABA-3550-2242-8346-0EB78C9215ED}"/>
              </a:ext>
            </a:extLst>
          </p:cNvPr>
          <p:cNvSpPr>
            <a:spLocks noGrp="1"/>
          </p:cNvSpPr>
          <p:nvPr>
            <p:ph type="body" sz="quarter" idx="18" hasCustomPrompt="1"/>
          </p:nvPr>
        </p:nvSpPr>
        <p:spPr>
          <a:xfrm>
            <a:off x="7531952" y="3092556"/>
            <a:ext cx="2023185" cy="2834341"/>
          </a:xfrm>
        </p:spPr>
        <p:txBody>
          <a:bodyPr anchor="t">
            <a:noAutofit/>
          </a:bodyPr>
          <a:lstStyle>
            <a:lvl1pPr marL="0" indent="0" algn="ctr">
              <a:buNone/>
              <a:defRPr sz="2000" b="0">
                <a:solidFill>
                  <a:schemeClr val="bg1"/>
                </a:solidFill>
              </a:defRPr>
            </a:lvl1pPr>
          </a:lstStyle>
          <a:p>
            <a:pPr lvl="0"/>
            <a:r>
              <a:rPr lang="en-US" dirty="0"/>
              <a:t>Click to add text</a:t>
            </a:r>
          </a:p>
        </p:txBody>
      </p:sp>
      <p:sp>
        <p:nvSpPr>
          <p:cNvPr id="56" name="Text Placeholder 2">
            <a:extLst>
              <a:ext uri="{FF2B5EF4-FFF2-40B4-BE49-F238E27FC236}">
                <a16:creationId xmlns:a16="http://schemas.microsoft.com/office/drawing/2014/main" id="{D8F6204B-ADCC-C54A-9FD6-232CA5031D8A}"/>
              </a:ext>
            </a:extLst>
          </p:cNvPr>
          <p:cNvSpPr>
            <a:spLocks noGrp="1"/>
          </p:cNvSpPr>
          <p:nvPr>
            <p:ph type="body" sz="quarter" idx="19" hasCustomPrompt="1"/>
          </p:nvPr>
        </p:nvSpPr>
        <p:spPr>
          <a:xfrm>
            <a:off x="2637019" y="2282825"/>
            <a:ext cx="2022874"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57" name="Text Placeholder 2">
            <a:extLst>
              <a:ext uri="{FF2B5EF4-FFF2-40B4-BE49-F238E27FC236}">
                <a16:creationId xmlns:a16="http://schemas.microsoft.com/office/drawing/2014/main" id="{34053172-F9DB-9F49-94CB-EA8EB3A8F5B1}"/>
              </a:ext>
            </a:extLst>
          </p:cNvPr>
          <p:cNvSpPr>
            <a:spLocks noGrp="1"/>
          </p:cNvSpPr>
          <p:nvPr>
            <p:ph type="body" sz="quarter" idx="20" hasCustomPrompt="1"/>
          </p:nvPr>
        </p:nvSpPr>
        <p:spPr>
          <a:xfrm>
            <a:off x="2636864" y="3092556"/>
            <a:ext cx="2023185" cy="2834341"/>
          </a:xfrm>
        </p:spPr>
        <p:txBody>
          <a:bodyPr anchor="t">
            <a:noAutofit/>
          </a:bodyPr>
          <a:lstStyle>
            <a:lvl1pPr marL="0" indent="0" algn="ctr">
              <a:buNone/>
              <a:defRPr sz="2000" b="0">
                <a:solidFill>
                  <a:schemeClr val="bg1"/>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CCAFF675-BC15-2F48-A921-4E3C977A161D}"/>
              </a:ext>
            </a:extLst>
          </p:cNvPr>
          <p:cNvSpPr>
            <a:spLocks noGrp="1"/>
          </p:cNvSpPr>
          <p:nvPr>
            <p:ph type="ftr" sz="quarter" idx="2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B5896BE2-8BB2-C64C-B232-EF8168CD19F2}"/>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37047825"/>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4C: 5Col Text Orange/Yell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BCDC65B-5619-204D-B2E1-4F1C5F8CFA19}"/>
              </a:ext>
            </a:extLst>
          </p:cNvPr>
          <p:cNvSpPr/>
          <p:nvPr userDrawn="1"/>
        </p:nvSpPr>
        <p:spPr>
          <a:xfrm>
            <a:off x="0" y="0"/>
            <a:ext cx="2432304"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D9B3F87-2244-A14E-A1EE-68364B7E7B00}"/>
              </a:ext>
            </a:extLst>
          </p:cNvPr>
          <p:cNvSpPr/>
          <p:nvPr userDrawn="1"/>
        </p:nvSpPr>
        <p:spPr>
          <a:xfrm>
            <a:off x="9759696" y="0"/>
            <a:ext cx="2432304"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ACC8C55-5830-9B47-820B-A30AD3FE3ACE}"/>
              </a:ext>
            </a:extLst>
          </p:cNvPr>
          <p:cNvSpPr/>
          <p:nvPr userDrawn="1"/>
        </p:nvSpPr>
        <p:spPr>
          <a:xfrm>
            <a:off x="2432304" y="0"/>
            <a:ext cx="2432304"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F468619-946E-E346-B13B-93AE71196A6B}"/>
              </a:ext>
            </a:extLst>
          </p:cNvPr>
          <p:cNvSpPr/>
          <p:nvPr userDrawn="1"/>
        </p:nvSpPr>
        <p:spPr>
          <a:xfrm>
            <a:off x="4864608" y="0"/>
            <a:ext cx="2461296"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25EA72F6-86D8-7241-B715-ACD10134862A}"/>
              </a:ext>
            </a:extLst>
          </p:cNvPr>
          <p:cNvSpPr/>
          <p:nvPr userDrawn="1"/>
        </p:nvSpPr>
        <p:spPr>
          <a:xfrm>
            <a:off x="7325904" y="0"/>
            <a:ext cx="2433792"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2">
            <a:extLst>
              <a:ext uri="{FF2B5EF4-FFF2-40B4-BE49-F238E27FC236}">
                <a16:creationId xmlns:a16="http://schemas.microsoft.com/office/drawing/2014/main" id="{952925D1-9BB9-7849-B6CE-3E0310F1D342}"/>
              </a:ext>
            </a:extLst>
          </p:cNvPr>
          <p:cNvSpPr>
            <a:spLocks noGrp="1"/>
          </p:cNvSpPr>
          <p:nvPr>
            <p:ph type="body" sz="quarter" idx="10" hasCustomPrompt="1"/>
          </p:nvPr>
        </p:nvSpPr>
        <p:spPr>
          <a:xfrm>
            <a:off x="204715" y="850331"/>
            <a:ext cx="2022874" cy="765175"/>
          </a:xfrm>
        </p:spPr>
        <p:txBody>
          <a:bodyPr anchor="b">
            <a:noAutofit/>
          </a:bodyPr>
          <a:lstStyle>
            <a:lvl1pPr marL="0" indent="0" algn="l">
              <a:buNone/>
              <a:defRPr sz="2000" b="1">
                <a:solidFill>
                  <a:schemeClr val="tx2"/>
                </a:solidFill>
              </a:defRPr>
            </a:lvl1pPr>
          </a:lstStyle>
          <a:p>
            <a:pPr lvl="0"/>
            <a:r>
              <a:rPr lang="en-US" dirty="0"/>
              <a:t>Click to add title</a:t>
            </a:r>
          </a:p>
        </p:txBody>
      </p:sp>
      <p:sp>
        <p:nvSpPr>
          <p:cNvPr id="35" name="Text Placeholder 2">
            <a:extLst>
              <a:ext uri="{FF2B5EF4-FFF2-40B4-BE49-F238E27FC236}">
                <a16:creationId xmlns:a16="http://schemas.microsoft.com/office/drawing/2014/main" id="{B43BD228-193F-B84D-8714-673B63E712B2}"/>
              </a:ext>
            </a:extLst>
          </p:cNvPr>
          <p:cNvSpPr>
            <a:spLocks noGrp="1"/>
          </p:cNvSpPr>
          <p:nvPr>
            <p:ph type="body" sz="quarter" idx="12" hasCustomPrompt="1"/>
          </p:nvPr>
        </p:nvSpPr>
        <p:spPr>
          <a:xfrm>
            <a:off x="204560" y="1660062"/>
            <a:ext cx="2023185" cy="4266835"/>
          </a:xfrm>
        </p:spPr>
        <p:txBody>
          <a:bodyPr anchor="t">
            <a:noAutofit/>
          </a:bodyPr>
          <a:lstStyle>
            <a:lvl1pPr marL="342900" indent="-342900" algn="l">
              <a:lnSpc>
                <a:spcPct val="100000"/>
              </a:lnSpc>
              <a:buFont typeface="Arial" panose="020B0604020202020204" pitchFamily="34" charset="0"/>
              <a:buChar char="•"/>
              <a:defRPr sz="2000" b="0">
                <a:solidFill>
                  <a:schemeClr val="tx2"/>
                </a:solidFill>
              </a:defRPr>
            </a:lvl1pPr>
          </a:lstStyle>
          <a:p>
            <a:pPr lvl="0"/>
            <a:r>
              <a:rPr lang="en-US" dirty="0"/>
              <a:t>Click to add text</a:t>
            </a:r>
          </a:p>
        </p:txBody>
      </p:sp>
      <p:sp>
        <p:nvSpPr>
          <p:cNvPr id="36" name="Text Placeholder 2">
            <a:extLst>
              <a:ext uri="{FF2B5EF4-FFF2-40B4-BE49-F238E27FC236}">
                <a16:creationId xmlns:a16="http://schemas.microsoft.com/office/drawing/2014/main" id="{F91DF4A0-0E99-CD40-896F-F759A5C43D43}"/>
              </a:ext>
            </a:extLst>
          </p:cNvPr>
          <p:cNvSpPr>
            <a:spLocks noGrp="1"/>
          </p:cNvSpPr>
          <p:nvPr>
            <p:ph type="body" sz="quarter" idx="13" hasCustomPrompt="1"/>
          </p:nvPr>
        </p:nvSpPr>
        <p:spPr>
          <a:xfrm>
            <a:off x="2637019" y="850331"/>
            <a:ext cx="2022874" cy="765175"/>
          </a:xfrm>
        </p:spPr>
        <p:txBody>
          <a:bodyPr anchor="b">
            <a:noAutofit/>
          </a:bodyPr>
          <a:lstStyle>
            <a:lvl1pPr marL="0" indent="0" algn="l">
              <a:buNone/>
              <a:defRPr sz="2000" b="1">
                <a:solidFill>
                  <a:schemeClr val="tx2"/>
                </a:solidFill>
              </a:defRPr>
            </a:lvl1pPr>
          </a:lstStyle>
          <a:p>
            <a:pPr lvl="0"/>
            <a:r>
              <a:rPr lang="en-US" dirty="0"/>
              <a:t>Click to add title</a:t>
            </a:r>
          </a:p>
        </p:txBody>
      </p:sp>
      <p:sp>
        <p:nvSpPr>
          <p:cNvPr id="37" name="Text Placeholder 2">
            <a:extLst>
              <a:ext uri="{FF2B5EF4-FFF2-40B4-BE49-F238E27FC236}">
                <a16:creationId xmlns:a16="http://schemas.microsoft.com/office/drawing/2014/main" id="{A11B3EAD-0D7A-6840-A14B-761A3368E9F9}"/>
              </a:ext>
            </a:extLst>
          </p:cNvPr>
          <p:cNvSpPr>
            <a:spLocks noGrp="1"/>
          </p:cNvSpPr>
          <p:nvPr>
            <p:ph type="body" sz="quarter" idx="14" hasCustomPrompt="1"/>
          </p:nvPr>
        </p:nvSpPr>
        <p:spPr>
          <a:xfrm>
            <a:off x="2636864" y="1660062"/>
            <a:ext cx="2023185" cy="4266835"/>
          </a:xfrm>
        </p:spPr>
        <p:txBody>
          <a:bodyPr anchor="t">
            <a:noAutofit/>
          </a:bodyPr>
          <a:lstStyle>
            <a:lvl1pPr marL="342900" indent="-342900" algn="l">
              <a:lnSpc>
                <a:spcPct val="100000"/>
              </a:lnSpc>
              <a:buFont typeface="Arial" panose="020B0604020202020204" pitchFamily="34" charset="0"/>
              <a:buChar char="•"/>
              <a:defRPr sz="2000" b="0">
                <a:solidFill>
                  <a:schemeClr val="tx2"/>
                </a:solidFill>
              </a:defRPr>
            </a:lvl1pPr>
          </a:lstStyle>
          <a:p>
            <a:pPr lvl="0"/>
            <a:r>
              <a:rPr lang="en-US" dirty="0"/>
              <a:t>Click to add text</a:t>
            </a:r>
          </a:p>
        </p:txBody>
      </p:sp>
      <p:sp>
        <p:nvSpPr>
          <p:cNvPr id="38" name="Text Placeholder 2">
            <a:extLst>
              <a:ext uri="{FF2B5EF4-FFF2-40B4-BE49-F238E27FC236}">
                <a16:creationId xmlns:a16="http://schemas.microsoft.com/office/drawing/2014/main" id="{7E6BBA13-C9DB-6A4B-A4B2-87518CD75650}"/>
              </a:ext>
            </a:extLst>
          </p:cNvPr>
          <p:cNvSpPr>
            <a:spLocks noGrp="1"/>
          </p:cNvSpPr>
          <p:nvPr>
            <p:ph type="body" sz="quarter" idx="15" hasCustomPrompt="1"/>
          </p:nvPr>
        </p:nvSpPr>
        <p:spPr>
          <a:xfrm>
            <a:off x="5083819" y="850331"/>
            <a:ext cx="2022874" cy="765175"/>
          </a:xfrm>
        </p:spPr>
        <p:txBody>
          <a:bodyPr anchor="b">
            <a:noAutofit/>
          </a:bodyPr>
          <a:lstStyle>
            <a:lvl1pPr marL="0" indent="0" algn="l">
              <a:buNone/>
              <a:defRPr sz="2000" b="1">
                <a:solidFill>
                  <a:schemeClr val="tx2"/>
                </a:solidFill>
              </a:defRPr>
            </a:lvl1pPr>
          </a:lstStyle>
          <a:p>
            <a:pPr lvl="0"/>
            <a:r>
              <a:rPr lang="en-US" dirty="0"/>
              <a:t>Click to add title</a:t>
            </a:r>
          </a:p>
        </p:txBody>
      </p:sp>
      <p:sp>
        <p:nvSpPr>
          <p:cNvPr id="45" name="Text Placeholder 2">
            <a:extLst>
              <a:ext uri="{FF2B5EF4-FFF2-40B4-BE49-F238E27FC236}">
                <a16:creationId xmlns:a16="http://schemas.microsoft.com/office/drawing/2014/main" id="{CDFD1BE3-A92E-4840-916F-C4BB8CB7CDA2}"/>
              </a:ext>
            </a:extLst>
          </p:cNvPr>
          <p:cNvSpPr>
            <a:spLocks noGrp="1"/>
          </p:cNvSpPr>
          <p:nvPr>
            <p:ph type="body" sz="quarter" idx="16" hasCustomPrompt="1"/>
          </p:nvPr>
        </p:nvSpPr>
        <p:spPr>
          <a:xfrm>
            <a:off x="5083664" y="1660062"/>
            <a:ext cx="2023185" cy="4266835"/>
          </a:xfrm>
        </p:spPr>
        <p:txBody>
          <a:bodyPr anchor="t">
            <a:noAutofit/>
          </a:bodyPr>
          <a:lstStyle>
            <a:lvl1pPr marL="342900" indent="-342900" algn="l">
              <a:lnSpc>
                <a:spcPct val="100000"/>
              </a:lnSpc>
              <a:buFont typeface="Arial" panose="020B0604020202020204" pitchFamily="34" charset="0"/>
              <a:buChar char="•"/>
              <a:defRPr sz="2000" b="0">
                <a:solidFill>
                  <a:schemeClr val="tx2"/>
                </a:solidFill>
              </a:defRPr>
            </a:lvl1pPr>
          </a:lstStyle>
          <a:p>
            <a:pPr lvl="0"/>
            <a:r>
              <a:rPr lang="en-US" dirty="0"/>
              <a:t>Click to add text</a:t>
            </a:r>
          </a:p>
        </p:txBody>
      </p:sp>
      <p:sp>
        <p:nvSpPr>
          <p:cNvPr id="46" name="Text Placeholder 2">
            <a:extLst>
              <a:ext uri="{FF2B5EF4-FFF2-40B4-BE49-F238E27FC236}">
                <a16:creationId xmlns:a16="http://schemas.microsoft.com/office/drawing/2014/main" id="{B50DCBE4-BFD6-1C4D-99D0-887EB10E99B7}"/>
              </a:ext>
            </a:extLst>
          </p:cNvPr>
          <p:cNvSpPr>
            <a:spLocks noGrp="1"/>
          </p:cNvSpPr>
          <p:nvPr>
            <p:ph type="body" sz="quarter" idx="17" hasCustomPrompt="1"/>
          </p:nvPr>
        </p:nvSpPr>
        <p:spPr>
          <a:xfrm>
            <a:off x="7532107" y="850331"/>
            <a:ext cx="2022874" cy="765175"/>
          </a:xfrm>
        </p:spPr>
        <p:txBody>
          <a:bodyPr anchor="b">
            <a:noAutofit/>
          </a:bodyPr>
          <a:lstStyle>
            <a:lvl1pPr marL="0" indent="0" algn="l">
              <a:buNone/>
              <a:defRPr sz="2000" b="1">
                <a:solidFill>
                  <a:schemeClr val="tx2"/>
                </a:solidFill>
              </a:defRPr>
            </a:lvl1pPr>
          </a:lstStyle>
          <a:p>
            <a:pPr lvl="0"/>
            <a:r>
              <a:rPr lang="en-US" dirty="0"/>
              <a:t>Click to add title</a:t>
            </a:r>
          </a:p>
        </p:txBody>
      </p:sp>
      <p:sp>
        <p:nvSpPr>
          <p:cNvPr id="47" name="Text Placeholder 2">
            <a:extLst>
              <a:ext uri="{FF2B5EF4-FFF2-40B4-BE49-F238E27FC236}">
                <a16:creationId xmlns:a16="http://schemas.microsoft.com/office/drawing/2014/main" id="{E5825D36-0A90-8A47-BF7D-E043663061F3}"/>
              </a:ext>
            </a:extLst>
          </p:cNvPr>
          <p:cNvSpPr>
            <a:spLocks noGrp="1"/>
          </p:cNvSpPr>
          <p:nvPr>
            <p:ph type="body" sz="quarter" idx="18" hasCustomPrompt="1"/>
          </p:nvPr>
        </p:nvSpPr>
        <p:spPr>
          <a:xfrm>
            <a:off x="7531952" y="1660062"/>
            <a:ext cx="2023185" cy="4266835"/>
          </a:xfrm>
        </p:spPr>
        <p:txBody>
          <a:bodyPr anchor="t">
            <a:noAutofit/>
          </a:bodyPr>
          <a:lstStyle>
            <a:lvl1pPr marL="342900" indent="-342900" algn="l">
              <a:lnSpc>
                <a:spcPct val="100000"/>
              </a:lnSpc>
              <a:buFont typeface="Arial" panose="020B0604020202020204" pitchFamily="34" charset="0"/>
              <a:buChar char="•"/>
              <a:defRPr sz="2000" b="0">
                <a:solidFill>
                  <a:schemeClr val="tx2"/>
                </a:solidFill>
              </a:defRPr>
            </a:lvl1pPr>
          </a:lstStyle>
          <a:p>
            <a:pPr lvl="0"/>
            <a:r>
              <a:rPr lang="en-US" dirty="0"/>
              <a:t>Click to add text</a:t>
            </a:r>
          </a:p>
        </p:txBody>
      </p:sp>
      <p:sp>
        <p:nvSpPr>
          <p:cNvPr id="48" name="Text Placeholder 2">
            <a:extLst>
              <a:ext uri="{FF2B5EF4-FFF2-40B4-BE49-F238E27FC236}">
                <a16:creationId xmlns:a16="http://schemas.microsoft.com/office/drawing/2014/main" id="{CC3D8E29-FF7E-414D-902B-463F4AD639D5}"/>
              </a:ext>
            </a:extLst>
          </p:cNvPr>
          <p:cNvSpPr>
            <a:spLocks noGrp="1"/>
          </p:cNvSpPr>
          <p:nvPr>
            <p:ph type="body" sz="quarter" idx="19" hasCustomPrompt="1"/>
          </p:nvPr>
        </p:nvSpPr>
        <p:spPr>
          <a:xfrm>
            <a:off x="9964411" y="850331"/>
            <a:ext cx="2022874" cy="765175"/>
          </a:xfrm>
        </p:spPr>
        <p:txBody>
          <a:bodyPr anchor="b">
            <a:noAutofit/>
          </a:bodyPr>
          <a:lstStyle>
            <a:lvl1pPr marL="0" indent="0" algn="l">
              <a:buNone/>
              <a:defRPr sz="2000" b="1">
                <a:solidFill>
                  <a:schemeClr val="tx2"/>
                </a:solidFill>
              </a:defRPr>
            </a:lvl1pPr>
          </a:lstStyle>
          <a:p>
            <a:pPr lvl="0"/>
            <a:r>
              <a:rPr lang="en-US" dirty="0"/>
              <a:t>Click to add title</a:t>
            </a:r>
          </a:p>
        </p:txBody>
      </p:sp>
      <p:sp>
        <p:nvSpPr>
          <p:cNvPr id="49" name="Text Placeholder 2">
            <a:extLst>
              <a:ext uri="{FF2B5EF4-FFF2-40B4-BE49-F238E27FC236}">
                <a16:creationId xmlns:a16="http://schemas.microsoft.com/office/drawing/2014/main" id="{14067DAE-B8B8-9A47-ABC7-9073F281971F}"/>
              </a:ext>
            </a:extLst>
          </p:cNvPr>
          <p:cNvSpPr>
            <a:spLocks noGrp="1"/>
          </p:cNvSpPr>
          <p:nvPr>
            <p:ph type="body" sz="quarter" idx="20" hasCustomPrompt="1"/>
          </p:nvPr>
        </p:nvSpPr>
        <p:spPr>
          <a:xfrm>
            <a:off x="9964256" y="1660062"/>
            <a:ext cx="2023185" cy="4266835"/>
          </a:xfrm>
        </p:spPr>
        <p:txBody>
          <a:bodyPr anchor="t">
            <a:noAutofit/>
          </a:bodyPr>
          <a:lstStyle>
            <a:lvl1pPr marL="342900" indent="-342900" algn="l">
              <a:lnSpc>
                <a:spcPct val="100000"/>
              </a:lnSpc>
              <a:buFont typeface="Arial" panose="020B0604020202020204" pitchFamily="34" charset="0"/>
              <a:buChar char="•"/>
              <a:defRPr sz="2000" b="0">
                <a:solidFill>
                  <a:schemeClr val="tx2"/>
                </a:solidFill>
              </a:defRPr>
            </a:lvl1pPr>
          </a:lstStyle>
          <a:p>
            <a:pPr lvl="0"/>
            <a:r>
              <a:rPr lang="en-US" dirty="0"/>
              <a:t>Click to add text</a:t>
            </a:r>
          </a:p>
        </p:txBody>
      </p:sp>
      <p:sp>
        <p:nvSpPr>
          <p:cNvPr id="2" name="Footer Placeholder 1">
            <a:extLst>
              <a:ext uri="{FF2B5EF4-FFF2-40B4-BE49-F238E27FC236}">
                <a16:creationId xmlns:a16="http://schemas.microsoft.com/office/drawing/2014/main" id="{35BF31E8-1EF3-E947-A637-F397B0F32F6A}"/>
              </a:ext>
            </a:extLst>
          </p:cNvPr>
          <p:cNvSpPr>
            <a:spLocks noGrp="1"/>
          </p:cNvSpPr>
          <p:nvPr>
            <p:ph type="ftr" sz="quarter" idx="21"/>
          </p:nvPr>
        </p:nvSpPr>
        <p:spPr/>
        <p:txBody>
          <a:bodyPr/>
          <a:lstStyle/>
          <a:p>
            <a:r>
              <a:rPr lang="en-US" dirty="0"/>
              <a:t>© 2018 CHS Inc. Internal</a:t>
            </a:r>
          </a:p>
        </p:txBody>
      </p:sp>
      <p:sp>
        <p:nvSpPr>
          <p:cNvPr id="3" name="Slide Number Placeholder 2">
            <a:extLst>
              <a:ext uri="{FF2B5EF4-FFF2-40B4-BE49-F238E27FC236}">
                <a16:creationId xmlns:a16="http://schemas.microsoft.com/office/drawing/2014/main" id="{12BAB6E8-DC21-F946-AAFA-4A74A46BDF45}"/>
              </a:ext>
            </a:extLst>
          </p:cNvPr>
          <p:cNvSpPr>
            <a:spLocks noGrp="1"/>
          </p:cNvSpPr>
          <p:nvPr>
            <p:ph type="sldNum" sz="quarter" idx="22"/>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1144543757"/>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34D: 5Col Text Multi">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C68D6EF-3600-B44A-A99D-BD4F3CD6AF95}"/>
              </a:ext>
            </a:extLst>
          </p:cNvPr>
          <p:cNvSpPr/>
          <p:nvPr userDrawn="1"/>
        </p:nvSpPr>
        <p:spPr>
          <a:xfrm>
            <a:off x="0" y="0"/>
            <a:ext cx="2432304"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CBCB6EFB-49CD-E74C-9CFB-9103AB7D9C70}"/>
              </a:ext>
            </a:extLst>
          </p:cNvPr>
          <p:cNvSpPr/>
          <p:nvPr userDrawn="1"/>
        </p:nvSpPr>
        <p:spPr>
          <a:xfrm>
            <a:off x="9759696" y="0"/>
            <a:ext cx="2432304"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B2A874DF-7141-4440-BC1A-691CCA55429A}"/>
              </a:ext>
            </a:extLst>
          </p:cNvPr>
          <p:cNvSpPr/>
          <p:nvPr userDrawn="1"/>
        </p:nvSpPr>
        <p:spPr>
          <a:xfrm>
            <a:off x="2430462" y="0"/>
            <a:ext cx="2446233" cy="610990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F4E0E700-ED88-8142-969A-FCAB69A2A4CC}"/>
              </a:ext>
            </a:extLst>
          </p:cNvPr>
          <p:cNvSpPr/>
          <p:nvPr userDrawn="1"/>
        </p:nvSpPr>
        <p:spPr>
          <a:xfrm>
            <a:off x="4864608" y="0"/>
            <a:ext cx="2461296"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F811CF1B-E567-274E-9613-6F4435F5BA44}"/>
              </a:ext>
            </a:extLst>
          </p:cNvPr>
          <p:cNvSpPr/>
          <p:nvPr userDrawn="1"/>
        </p:nvSpPr>
        <p:spPr>
          <a:xfrm>
            <a:off x="7325904" y="0"/>
            <a:ext cx="2433792"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63EC8EE3-9064-784C-BD35-58318B81C6E7}"/>
              </a:ext>
            </a:extLst>
          </p:cNvPr>
          <p:cNvSpPr>
            <a:spLocks noGrp="1"/>
          </p:cNvSpPr>
          <p:nvPr>
            <p:ph type="body" sz="quarter" idx="10" hasCustomPrompt="1"/>
          </p:nvPr>
        </p:nvSpPr>
        <p:spPr>
          <a:xfrm>
            <a:off x="2595055" y="2692400"/>
            <a:ext cx="2103120" cy="3258757"/>
          </a:xfrm>
        </p:spPr>
        <p:txBody>
          <a:bodyPr lIns="91440" rIns="91440" anchor="t">
            <a:noAutofit/>
          </a:bodyPr>
          <a:lstStyle>
            <a:lvl1pPr marL="0" indent="0" algn="ctr">
              <a:buNone/>
              <a:defRPr sz="2000">
                <a:solidFill>
                  <a:schemeClr val="bg1"/>
                </a:solidFill>
              </a:defRPr>
            </a:lvl1pPr>
          </a:lstStyle>
          <a:p>
            <a:pPr lvl="0"/>
            <a:r>
              <a:rPr lang="en-US" dirty="0"/>
              <a:t>Click to add text.</a:t>
            </a:r>
          </a:p>
        </p:txBody>
      </p:sp>
      <p:sp>
        <p:nvSpPr>
          <p:cNvPr id="112" name="Text Placeholder 2">
            <a:extLst>
              <a:ext uri="{FF2B5EF4-FFF2-40B4-BE49-F238E27FC236}">
                <a16:creationId xmlns:a16="http://schemas.microsoft.com/office/drawing/2014/main" id="{DA738143-9FE6-AA44-A049-A4AFDE1C7E6E}"/>
              </a:ext>
            </a:extLst>
          </p:cNvPr>
          <p:cNvSpPr>
            <a:spLocks noGrp="1"/>
          </p:cNvSpPr>
          <p:nvPr>
            <p:ph type="body" sz="quarter" idx="11" hasCustomPrompt="1"/>
          </p:nvPr>
        </p:nvSpPr>
        <p:spPr>
          <a:xfrm>
            <a:off x="164592" y="2692400"/>
            <a:ext cx="2103120" cy="3235415"/>
          </a:xfrm>
        </p:spPr>
        <p:txBody>
          <a:bodyPr lIns="91440" rIns="91440" anchor="t">
            <a:noAutofit/>
          </a:bodyPr>
          <a:lstStyle>
            <a:lvl1pPr marL="0" indent="0" algn="ctr">
              <a:buNone/>
              <a:defRPr sz="2000">
                <a:solidFill>
                  <a:schemeClr val="tx2"/>
                </a:solidFill>
              </a:defRPr>
            </a:lvl1pPr>
          </a:lstStyle>
          <a:p>
            <a:pPr lvl="0"/>
            <a:r>
              <a:rPr lang="en-US" dirty="0"/>
              <a:t>Click to add text.</a:t>
            </a:r>
          </a:p>
        </p:txBody>
      </p:sp>
      <p:sp>
        <p:nvSpPr>
          <p:cNvPr id="113" name="Text Placeholder 2">
            <a:extLst>
              <a:ext uri="{FF2B5EF4-FFF2-40B4-BE49-F238E27FC236}">
                <a16:creationId xmlns:a16="http://schemas.microsoft.com/office/drawing/2014/main" id="{871669A2-F77E-724D-8CBD-B1EED8798A72}"/>
              </a:ext>
            </a:extLst>
          </p:cNvPr>
          <p:cNvSpPr>
            <a:spLocks noGrp="1"/>
          </p:cNvSpPr>
          <p:nvPr>
            <p:ph type="body" sz="quarter" idx="12" hasCustomPrompt="1"/>
          </p:nvPr>
        </p:nvSpPr>
        <p:spPr>
          <a:xfrm>
            <a:off x="5043696" y="2692400"/>
            <a:ext cx="2103120" cy="3258757"/>
          </a:xfrm>
        </p:spPr>
        <p:txBody>
          <a:bodyPr lIns="91440" rIns="91440" anchor="t">
            <a:noAutofit/>
          </a:bodyPr>
          <a:lstStyle>
            <a:lvl1pPr marL="0" indent="0" algn="ctr">
              <a:buNone/>
              <a:defRPr sz="2000">
                <a:solidFill>
                  <a:schemeClr val="tx2"/>
                </a:solidFill>
              </a:defRPr>
            </a:lvl1pPr>
          </a:lstStyle>
          <a:p>
            <a:pPr lvl="0"/>
            <a:r>
              <a:rPr lang="en-US" dirty="0"/>
              <a:t>Click to add text.</a:t>
            </a:r>
          </a:p>
        </p:txBody>
      </p:sp>
      <p:sp>
        <p:nvSpPr>
          <p:cNvPr id="114" name="Text Placeholder 2">
            <a:extLst>
              <a:ext uri="{FF2B5EF4-FFF2-40B4-BE49-F238E27FC236}">
                <a16:creationId xmlns:a16="http://schemas.microsoft.com/office/drawing/2014/main" id="{90424701-7F08-944D-91CB-389D603B1F9A}"/>
              </a:ext>
            </a:extLst>
          </p:cNvPr>
          <p:cNvSpPr>
            <a:spLocks noGrp="1"/>
          </p:cNvSpPr>
          <p:nvPr>
            <p:ph type="body" sz="quarter" idx="13" hasCustomPrompt="1"/>
          </p:nvPr>
        </p:nvSpPr>
        <p:spPr>
          <a:xfrm>
            <a:off x="7491984" y="2692400"/>
            <a:ext cx="2103120" cy="3258757"/>
          </a:xfrm>
        </p:spPr>
        <p:txBody>
          <a:bodyPr lIns="91440" rIns="91440" anchor="t">
            <a:noAutofit/>
          </a:bodyPr>
          <a:lstStyle>
            <a:lvl1pPr marL="0" indent="0" algn="ctr">
              <a:buNone/>
              <a:defRPr sz="2000">
                <a:solidFill>
                  <a:schemeClr val="bg1"/>
                </a:solidFill>
              </a:defRPr>
            </a:lvl1pPr>
          </a:lstStyle>
          <a:p>
            <a:pPr lvl="0"/>
            <a:r>
              <a:rPr lang="en-US" dirty="0"/>
              <a:t>Click to add text.</a:t>
            </a:r>
          </a:p>
        </p:txBody>
      </p:sp>
      <p:sp>
        <p:nvSpPr>
          <p:cNvPr id="115" name="Text Placeholder 2">
            <a:extLst>
              <a:ext uri="{FF2B5EF4-FFF2-40B4-BE49-F238E27FC236}">
                <a16:creationId xmlns:a16="http://schemas.microsoft.com/office/drawing/2014/main" id="{8748AA66-D5E2-6D4A-B111-ECA1BE38C10E}"/>
              </a:ext>
            </a:extLst>
          </p:cNvPr>
          <p:cNvSpPr>
            <a:spLocks noGrp="1"/>
          </p:cNvSpPr>
          <p:nvPr>
            <p:ph type="body" sz="quarter" idx="14" hasCustomPrompt="1"/>
          </p:nvPr>
        </p:nvSpPr>
        <p:spPr>
          <a:xfrm>
            <a:off x="9924288" y="2692400"/>
            <a:ext cx="2103120" cy="3258757"/>
          </a:xfrm>
        </p:spPr>
        <p:txBody>
          <a:bodyPr lIns="91440" rIns="91440" anchor="t">
            <a:noAutofit/>
          </a:bodyPr>
          <a:lstStyle>
            <a:lvl1pPr marL="0" indent="0" algn="ctr">
              <a:buNone/>
              <a:defRPr sz="2000">
                <a:solidFill>
                  <a:schemeClr val="tx2"/>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90BEEEA0-7894-C34B-8B43-554AB4E9BAE7}"/>
              </a:ext>
            </a:extLst>
          </p:cNvPr>
          <p:cNvSpPr>
            <a:spLocks noGrp="1"/>
          </p:cNvSpPr>
          <p:nvPr>
            <p:ph type="ftr" sz="quarter" idx="15"/>
          </p:nvPr>
        </p:nvSpPr>
        <p:spPr/>
        <p:txBody>
          <a:bodyPr/>
          <a:lstStyle/>
          <a:p>
            <a:r>
              <a:rPr lang="en-US" dirty="0"/>
              <a:t>© 2018 CHS Inc. Internal</a:t>
            </a:r>
          </a:p>
        </p:txBody>
      </p:sp>
      <p:sp>
        <p:nvSpPr>
          <p:cNvPr id="5" name="Slide Number Placeholder 4">
            <a:extLst>
              <a:ext uri="{FF2B5EF4-FFF2-40B4-BE49-F238E27FC236}">
                <a16:creationId xmlns:a16="http://schemas.microsoft.com/office/drawing/2014/main" id="{9A4C63CA-5597-454A-ACCD-8C66DB8A4CCE}"/>
              </a:ext>
            </a:extLst>
          </p:cNvPr>
          <p:cNvSpPr>
            <a:spLocks noGrp="1"/>
          </p:cNvSpPr>
          <p:nvPr>
            <p:ph type="sldNum" sz="quarter" idx="16"/>
          </p:nvPr>
        </p:nvSpPr>
        <p:spPr/>
        <p:txBody>
          <a:bodyPr/>
          <a:lstStyle/>
          <a:p>
            <a:fld id="{6A6F46FF-D5FD-D344-AAD7-CAD0D68AD4E5}" type="slidenum">
              <a:rPr lang="en-US" smtClean="0"/>
              <a:pPr/>
              <a:t>‹#›</a:t>
            </a:fld>
            <a:endParaRPr lang="en-US" dirty="0"/>
          </a:p>
        </p:txBody>
      </p:sp>
      <p:sp>
        <p:nvSpPr>
          <p:cNvPr id="117" name="Text Placeholder 2">
            <a:extLst>
              <a:ext uri="{FF2B5EF4-FFF2-40B4-BE49-F238E27FC236}">
                <a16:creationId xmlns:a16="http://schemas.microsoft.com/office/drawing/2014/main" id="{86762D4D-4BFE-D14D-B1F9-9AADB4F12BEC}"/>
              </a:ext>
            </a:extLst>
          </p:cNvPr>
          <p:cNvSpPr>
            <a:spLocks noGrp="1"/>
          </p:cNvSpPr>
          <p:nvPr>
            <p:ph type="body" sz="quarter" idx="17" hasCustomPrompt="1"/>
          </p:nvPr>
        </p:nvSpPr>
        <p:spPr>
          <a:xfrm>
            <a:off x="2596895" y="1854569"/>
            <a:ext cx="2101279"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118" name="Text Placeholder 2">
            <a:extLst>
              <a:ext uri="{FF2B5EF4-FFF2-40B4-BE49-F238E27FC236}">
                <a16:creationId xmlns:a16="http://schemas.microsoft.com/office/drawing/2014/main" id="{BD3F9561-8823-2E4F-8556-F484802E234E}"/>
              </a:ext>
            </a:extLst>
          </p:cNvPr>
          <p:cNvSpPr>
            <a:spLocks noGrp="1"/>
          </p:cNvSpPr>
          <p:nvPr>
            <p:ph type="body" sz="quarter" idx="18" hasCustomPrompt="1"/>
          </p:nvPr>
        </p:nvSpPr>
        <p:spPr>
          <a:xfrm>
            <a:off x="5043696" y="1869944"/>
            <a:ext cx="2119104"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119" name="Text Placeholder 2">
            <a:extLst>
              <a:ext uri="{FF2B5EF4-FFF2-40B4-BE49-F238E27FC236}">
                <a16:creationId xmlns:a16="http://schemas.microsoft.com/office/drawing/2014/main" id="{1B3CA210-962C-3446-AF5F-3B4BF27EA00E}"/>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120" name="Text Placeholder 2">
            <a:extLst>
              <a:ext uri="{FF2B5EF4-FFF2-40B4-BE49-F238E27FC236}">
                <a16:creationId xmlns:a16="http://schemas.microsoft.com/office/drawing/2014/main" id="{414655FA-0D09-284C-BC4E-1577D161CC45}"/>
              </a:ext>
            </a:extLst>
          </p:cNvPr>
          <p:cNvSpPr>
            <a:spLocks noGrp="1"/>
          </p:cNvSpPr>
          <p:nvPr>
            <p:ph type="body" sz="quarter" idx="20" hasCustomPrompt="1"/>
          </p:nvPr>
        </p:nvSpPr>
        <p:spPr>
          <a:xfrm>
            <a:off x="7492905" y="1869944"/>
            <a:ext cx="2101279"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121" name="Text Placeholder 2">
            <a:extLst>
              <a:ext uri="{FF2B5EF4-FFF2-40B4-BE49-F238E27FC236}">
                <a16:creationId xmlns:a16="http://schemas.microsoft.com/office/drawing/2014/main" id="{2134B048-9FFE-B943-8812-C4E262EC6951}"/>
              </a:ext>
            </a:extLst>
          </p:cNvPr>
          <p:cNvSpPr>
            <a:spLocks noGrp="1"/>
          </p:cNvSpPr>
          <p:nvPr>
            <p:ph type="body" sz="quarter" idx="21" hasCustomPrompt="1"/>
          </p:nvPr>
        </p:nvSpPr>
        <p:spPr>
          <a:xfrm>
            <a:off x="9925209"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Tree>
    <p:extLst>
      <p:ext uri="{BB962C8B-B14F-4D97-AF65-F5344CB8AC3E}">
        <p14:creationId xmlns:p14="http://schemas.microsoft.com/office/powerpoint/2010/main" val="4282675269"/>
      </p:ext>
    </p:extLst>
  </p:cSld>
  <p:clrMapOvr>
    <a:masterClrMapping/>
  </p:clrMapOvr>
  <p:extLst mod="1">
    <p:ext uri="{DCECCB84-F9BA-43D5-87BE-67443E8EF086}">
      <p15:sldGuideLst xmlns:p15="http://schemas.microsoft.com/office/powerpoint/2012/main">
        <p15:guide id="1" orient="horz" pos="192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5A 2 Col Title + Text + Content 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79B76D-08BC-40DE-945E-D38A4C9574AE}"/>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4F819A3-C1BF-4C1B-9BB1-5A2E4E270966}"/>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AD0F6585-B839-4A16-8DEE-BD01A68FB385}"/>
              </a:ext>
            </a:extLst>
          </p:cNvPr>
          <p:cNvSpPr/>
          <p:nvPr userDrawn="1"/>
        </p:nvSpPr>
        <p:spPr>
          <a:xfrm>
            <a:off x="0" y="2985"/>
            <a:ext cx="4069080" cy="61099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FF5722E3-871F-43C5-8340-6E2074E80E92}"/>
              </a:ext>
            </a:extLst>
          </p:cNvPr>
          <p:cNvSpPr>
            <a:spLocks noGrp="1"/>
          </p:cNvSpPr>
          <p:nvPr>
            <p:ph type="body" sz="quarter" idx="14" hasCustomPrompt="1"/>
          </p:nvPr>
        </p:nvSpPr>
        <p:spPr>
          <a:xfrm>
            <a:off x="271320" y="1215792"/>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A4F71122-F141-492E-B344-21CEB32B4722}"/>
              </a:ext>
            </a:extLst>
          </p:cNvPr>
          <p:cNvSpPr>
            <a:spLocks noGrp="1"/>
          </p:cNvSpPr>
          <p:nvPr>
            <p:ph type="body" sz="quarter" idx="15" hasCustomPrompt="1"/>
          </p:nvPr>
        </p:nvSpPr>
        <p:spPr>
          <a:xfrm>
            <a:off x="271320" y="3049688"/>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9" name="Content Placeholder 4">
            <a:extLst>
              <a:ext uri="{FF2B5EF4-FFF2-40B4-BE49-F238E27FC236}">
                <a16:creationId xmlns:a16="http://schemas.microsoft.com/office/drawing/2014/main" id="{6F286312-AAC7-4FF3-87EB-007AD51234CC}"/>
              </a:ext>
            </a:extLst>
          </p:cNvPr>
          <p:cNvSpPr>
            <a:spLocks noGrp="1"/>
          </p:cNvSpPr>
          <p:nvPr>
            <p:ph sz="quarter" idx="27" hasCustomPrompt="1"/>
          </p:nvPr>
        </p:nvSpPr>
        <p:spPr>
          <a:xfrm>
            <a:off x="4069080" y="6160"/>
            <a:ext cx="8122920" cy="610673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16752051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5B 2 Col Title + Text + Content 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79B76D-08BC-40DE-945E-D38A4C9574AE}"/>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4F819A3-C1BF-4C1B-9BB1-5A2E4E270966}"/>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AD0F6585-B839-4A16-8DEE-BD01A68FB385}"/>
              </a:ext>
            </a:extLst>
          </p:cNvPr>
          <p:cNvSpPr/>
          <p:nvPr userDrawn="1"/>
        </p:nvSpPr>
        <p:spPr>
          <a:xfrm>
            <a:off x="0" y="2985"/>
            <a:ext cx="4069080" cy="61099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FF5722E3-871F-43C5-8340-6E2074E80E92}"/>
              </a:ext>
            </a:extLst>
          </p:cNvPr>
          <p:cNvSpPr>
            <a:spLocks noGrp="1"/>
          </p:cNvSpPr>
          <p:nvPr>
            <p:ph type="body" sz="quarter" idx="14" hasCustomPrompt="1"/>
          </p:nvPr>
        </p:nvSpPr>
        <p:spPr>
          <a:xfrm>
            <a:off x="271320" y="1215792"/>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A4F71122-F141-492E-B344-21CEB32B4722}"/>
              </a:ext>
            </a:extLst>
          </p:cNvPr>
          <p:cNvSpPr>
            <a:spLocks noGrp="1"/>
          </p:cNvSpPr>
          <p:nvPr>
            <p:ph type="body" sz="quarter" idx="15" hasCustomPrompt="1"/>
          </p:nvPr>
        </p:nvSpPr>
        <p:spPr>
          <a:xfrm>
            <a:off x="271320" y="3049688"/>
            <a:ext cx="3513799" cy="278606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9" name="Content Placeholder 4">
            <a:extLst>
              <a:ext uri="{FF2B5EF4-FFF2-40B4-BE49-F238E27FC236}">
                <a16:creationId xmlns:a16="http://schemas.microsoft.com/office/drawing/2014/main" id="{6F286312-AAC7-4FF3-87EB-007AD51234CC}"/>
              </a:ext>
            </a:extLst>
          </p:cNvPr>
          <p:cNvSpPr>
            <a:spLocks noGrp="1"/>
          </p:cNvSpPr>
          <p:nvPr>
            <p:ph sz="quarter" idx="27" hasCustomPrompt="1"/>
          </p:nvPr>
        </p:nvSpPr>
        <p:spPr>
          <a:xfrm>
            <a:off x="4069080" y="6160"/>
            <a:ext cx="8122920" cy="610673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11850634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5C 2 Col Title + Text + Content Oran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79B76D-08BC-40DE-945E-D38A4C9574AE}"/>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4F819A3-C1BF-4C1B-9BB1-5A2E4E270966}"/>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AD0F6585-B839-4A16-8DEE-BD01A68FB385}"/>
              </a:ext>
            </a:extLst>
          </p:cNvPr>
          <p:cNvSpPr/>
          <p:nvPr userDrawn="1"/>
        </p:nvSpPr>
        <p:spPr>
          <a:xfrm>
            <a:off x="0" y="2985"/>
            <a:ext cx="4069080" cy="6109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FF5722E3-871F-43C5-8340-6E2074E80E92}"/>
              </a:ext>
            </a:extLst>
          </p:cNvPr>
          <p:cNvSpPr>
            <a:spLocks noGrp="1"/>
          </p:cNvSpPr>
          <p:nvPr>
            <p:ph type="body" sz="quarter" idx="14" hasCustomPrompt="1"/>
          </p:nvPr>
        </p:nvSpPr>
        <p:spPr>
          <a:xfrm>
            <a:off x="271320" y="1215792"/>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A4F71122-F141-492E-B344-21CEB32B4722}"/>
              </a:ext>
            </a:extLst>
          </p:cNvPr>
          <p:cNvSpPr>
            <a:spLocks noGrp="1"/>
          </p:cNvSpPr>
          <p:nvPr>
            <p:ph type="body" sz="quarter" idx="15" hasCustomPrompt="1"/>
          </p:nvPr>
        </p:nvSpPr>
        <p:spPr>
          <a:xfrm>
            <a:off x="271320" y="3049688"/>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10" name="Content Placeholder 4">
            <a:extLst>
              <a:ext uri="{FF2B5EF4-FFF2-40B4-BE49-F238E27FC236}">
                <a16:creationId xmlns:a16="http://schemas.microsoft.com/office/drawing/2014/main" id="{B780A79E-7B9D-464C-B300-FF6AF3EBE662}"/>
              </a:ext>
            </a:extLst>
          </p:cNvPr>
          <p:cNvSpPr>
            <a:spLocks noGrp="1"/>
          </p:cNvSpPr>
          <p:nvPr>
            <p:ph sz="quarter" idx="27" hasCustomPrompt="1"/>
          </p:nvPr>
        </p:nvSpPr>
        <p:spPr>
          <a:xfrm>
            <a:off x="4069080" y="6160"/>
            <a:ext cx="8122920" cy="610673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16099829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35D 2 Col Title + Text + Content Yellow">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979B76D-08BC-40DE-945E-D38A4C9574AE}"/>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4F819A3-C1BF-4C1B-9BB1-5A2E4E270966}"/>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AD0F6585-B839-4A16-8DEE-BD01A68FB385}"/>
              </a:ext>
            </a:extLst>
          </p:cNvPr>
          <p:cNvSpPr/>
          <p:nvPr userDrawn="1"/>
        </p:nvSpPr>
        <p:spPr>
          <a:xfrm>
            <a:off x="0" y="2985"/>
            <a:ext cx="4069080" cy="61099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FF5722E3-871F-43C5-8340-6E2074E80E92}"/>
              </a:ext>
            </a:extLst>
          </p:cNvPr>
          <p:cNvSpPr>
            <a:spLocks noGrp="1"/>
          </p:cNvSpPr>
          <p:nvPr>
            <p:ph type="body" sz="quarter" idx="14" hasCustomPrompt="1"/>
          </p:nvPr>
        </p:nvSpPr>
        <p:spPr>
          <a:xfrm>
            <a:off x="271320" y="1215792"/>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A4F71122-F141-492E-B344-21CEB32B4722}"/>
              </a:ext>
            </a:extLst>
          </p:cNvPr>
          <p:cNvSpPr>
            <a:spLocks noGrp="1"/>
          </p:cNvSpPr>
          <p:nvPr>
            <p:ph type="body" sz="quarter" idx="15" hasCustomPrompt="1"/>
          </p:nvPr>
        </p:nvSpPr>
        <p:spPr>
          <a:xfrm>
            <a:off x="271320" y="3049688"/>
            <a:ext cx="3513799" cy="278606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11" name="Content Placeholder 4">
            <a:extLst>
              <a:ext uri="{FF2B5EF4-FFF2-40B4-BE49-F238E27FC236}">
                <a16:creationId xmlns:a16="http://schemas.microsoft.com/office/drawing/2014/main" id="{88092A1D-19D7-425B-A07B-02251C48ED5B}"/>
              </a:ext>
            </a:extLst>
          </p:cNvPr>
          <p:cNvSpPr>
            <a:spLocks noGrp="1"/>
          </p:cNvSpPr>
          <p:nvPr>
            <p:ph sz="quarter" idx="27" hasCustomPrompt="1"/>
          </p:nvPr>
        </p:nvSpPr>
        <p:spPr>
          <a:xfrm>
            <a:off x="4069080" y="6160"/>
            <a:ext cx="8122920" cy="6106733"/>
          </a:xfrm>
        </p:spPr>
        <p:txBody>
          <a:bodyPr>
            <a:normAutofit/>
          </a:bodyPr>
          <a:lstStyle>
            <a:lvl1pPr>
              <a:defRPr sz="1800">
                <a:solidFill>
                  <a:schemeClr val="bg2"/>
                </a:solidFill>
              </a:defRPr>
            </a:lvl1pPr>
            <a:lvl2pPr>
              <a:defRPr sz="1800">
                <a:solidFill>
                  <a:schemeClr val="bg2"/>
                </a:solidFill>
              </a:defRPr>
            </a:lvl2pPr>
            <a:lvl3pPr>
              <a:defRPr sz="1800">
                <a:solidFill>
                  <a:schemeClr val="bg2"/>
                </a:solidFill>
              </a:defRPr>
            </a:lvl3pPr>
            <a:lvl4pPr>
              <a:defRPr sz="1800">
                <a:solidFill>
                  <a:schemeClr val="bg2"/>
                </a:solidFill>
              </a:defRPr>
            </a:lvl4pPr>
            <a:lvl5pPr>
              <a:defRPr sz="1800">
                <a:solidFill>
                  <a:schemeClr val="bg2"/>
                </a:solidFill>
              </a:defRPr>
            </a:lvl5pPr>
          </a:lstStyle>
          <a:p>
            <a:pPr lvl="0"/>
            <a:r>
              <a:rPr lang="en-US" dirty="0"/>
              <a:t>Click an icon to insert content</a:t>
            </a:r>
          </a:p>
        </p:txBody>
      </p:sp>
    </p:spTree>
    <p:extLst>
      <p:ext uri="{BB962C8B-B14F-4D97-AF65-F5344CB8AC3E}">
        <p14:creationId xmlns:p14="http://schemas.microsoft.com/office/powerpoint/2010/main" val="271122952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6A 2 Col Image + Title + Text_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CB35C-5D53-426C-A840-A587C1B54D69}"/>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3343358-0AE9-4FF7-B0F5-A0DC0AAA4FA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6" name="Rectangle 5">
            <a:extLst>
              <a:ext uri="{FF2B5EF4-FFF2-40B4-BE49-F238E27FC236}">
                <a16:creationId xmlns:a16="http://schemas.microsoft.com/office/drawing/2014/main" id="{4F865D1A-F8E6-41BA-88E5-2663103F3F22}"/>
              </a:ext>
            </a:extLst>
          </p:cNvPr>
          <p:cNvSpPr/>
          <p:nvPr userDrawn="1"/>
        </p:nvSpPr>
        <p:spPr>
          <a:xfrm>
            <a:off x="8109712" y="0"/>
            <a:ext cx="4082288" cy="61099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CF5BAB28-E37A-41F9-BAA7-84E609C62DD2}"/>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16666B3F-C293-4AFD-98CA-602F21A85673}"/>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
        <p:nvSpPr>
          <p:cNvPr id="9" name="Picture Placeholder 2">
            <a:extLst>
              <a:ext uri="{FF2B5EF4-FFF2-40B4-BE49-F238E27FC236}">
                <a16:creationId xmlns:a16="http://schemas.microsoft.com/office/drawing/2014/main" id="{A52363E6-E35E-4B2C-877F-CCA7322CB97E}"/>
              </a:ext>
            </a:extLst>
          </p:cNvPr>
          <p:cNvSpPr>
            <a:spLocks noGrp="1"/>
          </p:cNvSpPr>
          <p:nvPr>
            <p:ph type="pic" sz="quarter" idx="12"/>
          </p:nvPr>
        </p:nvSpPr>
        <p:spPr>
          <a:xfrm>
            <a:off x="1" y="-1"/>
            <a:ext cx="8116824" cy="6109909"/>
          </a:xfrm>
        </p:spPr>
        <p:txBody>
          <a:bodyPr/>
          <a:lstStyle/>
          <a:p>
            <a:endParaRPr lang="en-US" dirty="0"/>
          </a:p>
        </p:txBody>
      </p:sp>
    </p:spTree>
    <p:extLst>
      <p:ext uri="{BB962C8B-B14F-4D97-AF65-F5344CB8AC3E}">
        <p14:creationId xmlns:p14="http://schemas.microsoft.com/office/powerpoint/2010/main" val="326780081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6B 2 Col Image + Title + Text_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CB35C-5D53-426C-A840-A587C1B54D69}"/>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3343358-0AE9-4FF7-B0F5-A0DC0AAA4FA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6" name="Rectangle 5">
            <a:extLst>
              <a:ext uri="{FF2B5EF4-FFF2-40B4-BE49-F238E27FC236}">
                <a16:creationId xmlns:a16="http://schemas.microsoft.com/office/drawing/2014/main" id="{4F865D1A-F8E6-41BA-88E5-2663103F3F22}"/>
              </a:ext>
            </a:extLst>
          </p:cNvPr>
          <p:cNvSpPr/>
          <p:nvPr userDrawn="1"/>
        </p:nvSpPr>
        <p:spPr>
          <a:xfrm>
            <a:off x="8109712" y="0"/>
            <a:ext cx="4082288" cy="61099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CF5BAB28-E37A-41F9-BAA7-84E609C62DD2}"/>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16666B3F-C293-4AFD-98CA-602F21A85673}"/>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9" name="Picture Placeholder 2">
            <a:extLst>
              <a:ext uri="{FF2B5EF4-FFF2-40B4-BE49-F238E27FC236}">
                <a16:creationId xmlns:a16="http://schemas.microsoft.com/office/drawing/2014/main" id="{61AF883C-3D30-471E-BD4A-4C4327608D85}"/>
              </a:ext>
            </a:extLst>
          </p:cNvPr>
          <p:cNvSpPr>
            <a:spLocks noGrp="1"/>
          </p:cNvSpPr>
          <p:nvPr>
            <p:ph type="pic" sz="quarter" idx="12"/>
          </p:nvPr>
        </p:nvSpPr>
        <p:spPr>
          <a:xfrm>
            <a:off x="1" y="-1"/>
            <a:ext cx="8116824" cy="6109909"/>
          </a:xfrm>
        </p:spPr>
        <p:txBody>
          <a:bodyPr/>
          <a:lstStyle/>
          <a:p>
            <a:endParaRPr lang="en-US" dirty="0"/>
          </a:p>
        </p:txBody>
      </p:sp>
    </p:spTree>
    <p:extLst>
      <p:ext uri="{BB962C8B-B14F-4D97-AF65-F5344CB8AC3E}">
        <p14:creationId xmlns:p14="http://schemas.microsoft.com/office/powerpoint/2010/main" val="325860975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36C 2 Col Image + Title + Text_Oran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CB35C-5D53-426C-A840-A587C1B54D69}"/>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3343358-0AE9-4FF7-B0F5-A0DC0AAA4FA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Picture Placeholder 2">
            <a:extLst>
              <a:ext uri="{FF2B5EF4-FFF2-40B4-BE49-F238E27FC236}">
                <a16:creationId xmlns:a16="http://schemas.microsoft.com/office/drawing/2014/main" id="{BF0052D4-CD67-48E8-AEB7-35856D8C0093}"/>
              </a:ext>
            </a:extLst>
          </p:cNvPr>
          <p:cNvSpPr>
            <a:spLocks noGrp="1"/>
          </p:cNvSpPr>
          <p:nvPr>
            <p:ph type="pic" sz="quarter" idx="12"/>
          </p:nvPr>
        </p:nvSpPr>
        <p:spPr>
          <a:xfrm>
            <a:off x="1" y="-1"/>
            <a:ext cx="8116824" cy="6109909"/>
          </a:xfrm>
        </p:spPr>
        <p:txBody>
          <a:bodyPr/>
          <a:lstStyle/>
          <a:p>
            <a:endParaRPr lang="en-US" dirty="0"/>
          </a:p>
        </p:txBody>
      </p:sp>
      <p:sp>
        <p:nvSpPr>
          <p:cNvPr id="6" name="Rectangle 5">
            <a:extLst>
              <a:ext uri="{FF2B5EF4-FFF2-40B4-BE49-F238E27FC236}">
                <a16:creationId xmlns:a16="http://schemas.microsoft.com/office/drawing/2014/main" id="{4F865D1A-F8E6-41BA-88E5-2663103F3F22}"/>
              </a:ext>
            </a:extLst>
          </p:cNvPr>
          <p:cNvSpPr/>
          <p:nvPr userDrawn="1"/>
        </p:nvSpPr>
        <p:spPr>
          <a:xfrm>
            <a:off x="8109712" y="0"/>
            <a:ext cx="4082288" cy="61099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CF5BAB28-E37A-41F9-BAA7-84E609C62DD2}"/>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16666B3F-C293-4AFD-98CA-602F21A85673}"/>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2"/>
                </a:solidFill>
              </a:defRPr>
            </a:lvl1pPr>
          </a:lstStyle>
          <a:p>
            <a:pPr lvl="0"/>
            <a:r>
              <a:rPr lang="en-US" dirty="0"/>
              <a:t>Click to add text</a:t>
            </a:r>
          </a:p>
        </p:txBody>
      </p:sp>
    </p:spTree>
    <p:extLst>
      <p:ext uri="{BB962C8B-B14F-4D97-AF65-F5344CB8AC3E}">
        <p14:creationId xmlns:p14="http://schemas.microsoft.com/office/powerpoint/2010/main" val="38041926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6D 2 Col Image + Title + Text_Yellow">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CB35C-5D53-426C-A840-A587C1B54D69}"/>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3343358-0AE9-4FF7-B0F5-A0DC0AAA4FA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6" name="Rectangle 5">
            <a:extLst>
              <a:ext uri="{FF2B5EF4-FFF2-40B4-BE49-F238E27FC236}">
                <a16:creationId xmlns:a16="http://schemas.microsoft.com/office/drawing/2014/main" id="{4F865D1A-F8E6-41BA-88E5-2663103F3F22}"/>
              </a:ext>
            </a:extLst>
          </p:cNvPr>
          <p:cNvSpPr/>
          <p:nvPr userDrawn="1"/>
        </p:nvSpPr>
        <p:spPr>
          <a:xfrm>
            <a:off x="8109712" y="0"/>
            <a:ext cx="4082288" cy="61099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CF5BAB28-E37A-41F9-BAA7-84E609C62DD2}"/>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tx2"/>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16666B3F-C293-4AFD-98CA-602F21A85673}"/>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tx2"/>
                </a:solidFill>
              </a:defRPr>
            </a:lvl1pPr>
          </a:lstStyle>
          <a:p>
            <a:pPr lvl="0"/>
            <a:r>
              <a:rPr lang="en-US" dirty="0"/>
              <a:t>Click to add text</a:t>
            </a:r>
          </a:p>
        </p:txBody>
      </p:sp>
      <p:sp>
        <p:nvSpPr>
          <p:cNvPr id="9" name="Picture Placeholder 2">
            <a:extLst>
              <a:ext uri="{FF2B5EF4-FFF2-40B4-BE49-F238E27FC236}">
                <a16:creationId xmlns:a16="http://schemas.microsoft.com/office/drawing/2014/main" id="{BBFC2E33-B6CB-4ED9-B3C6-BD8B99FC0C51}"/>
              </a:ext>
            </a:extLst>
          </p:cNvPr>
          <p:cNvSpPr>
            <a:spLocks noGrp="1"/>
          </p:cNvSpPr>
          <p:nvPr>
            <p:ph type="pic" sz="quarter" idx="12"/>
          </p:nvPr>
        </p:nvSpPr>
        <p:spPr>
          <a:xfrm>
            <a:off x="1" y="-1"/>
            <a:ext cx="8116824" cy="6109909"/>
          </a:xfrm>
        </p:spPr>
        <p:txBody>
          <a:bodyPr/>
          <a:lstStyle/>
          <a:p>
            <a:endParaRPr lang="en-US" dirty="0"/>
          </a:p>
        </p:txBody>
      </p:sp>
    </p:spTree>
    <p:extLst>
      <p:ext uri="{BB962C8B-B14F-4D97-AF65-F5344CB8AC3E}">
        <p14:creationId xmlns:p14="http://schemas.microsoft.com/office/powerpoint/2010/main" val="428724303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6F 2 Col Image + Title + Text_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0CB35C-5D53-426C-A840-A587C1B54D69}"/>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F3343358-0AE9-4FF7-B0F5-A0DC0AAA4FA2}"/>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6" name="Rectangle 5">
            <a:extLst>
              <a:ext uri="{FF2B5EF4-FFF2-40B4-BE49-F238E27FC236}">
                <a16:creationId xmlns:a16="http://schemas.microsoft.com/office/drawing/2014/main" id="{4F865D1A-F8E6-41BA-88E5-2663103F3F22}"/>
              </a:ext>
            </a:extLst>
          </p:cNvPr>
          <p:cNvSpPr/>
          <p:nvPr userDrawn="1"/>
        </p:nvSpPr>
        <p:spPr>
          <a:xfrm>
            <a:off x="8109712" y="0"/>
            <a:ext cx="4082288" cy="61099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2">
            <a:extLst>
              <a:ext uri="{FF2B5EF4-FFF2-40B4-BE49-F238E27FC236}">
                <a16:creationId xmlns:a16="http://schemas.microsoft.com/office/drawing/2014/main" id="{CF5BAB28-E37A-41F9-BAA7-84E609C62DD2}"/>
              </a:ext>
            </a:extLst>
          </p:cNvPr>
          <p:cNvSpPr>
            <a:spLocks noGrp="1"/>
          </p:cNvSpPr>
          <p:nvPr>
            <p:ph type="body" sz="quarter" idx="14" hasCustomPrompt="1"/>
          </p:nvPr>
        </p:nvSpPr>
        <p:spPr>
          <a:xfrm>
            <a:off x="8391192" y="1222746"/>
            <a:ext cx="3513799" cy="1526886"/>
          </a:xfrm>
        </p:spPr>
        <p:txBody>
          <a:bodyPr anchor="b">
            <a:noAutofit/>
          </a:bodyPr>
          <a:lstStyle>
            <a:lvl1pPr marL="0" indent="0" algn="ctr">
              <a:buNone/>
              <a:defRPr sz="3200" b="1">
                <a:solidFill>
                  <a:schemeClr val="bg1"/>
                </a:solidFill>
              </a:defRPr>
            </a:lvl1pPr>
          </a:lstStyle>
          <a:p>
            <a:pPr lvl="0"/>
            <a:r>
              <a:rPr lang="en-US" dirty="0"/>
              <a:t>Click to add text</a:t>
            </a:r>
          </a:p>
        </p:txBody>
      </p:sp>
      <p:sp>
        <p:nvSpPr>
          <p:cNvPr id="8" name="Text Placeholder 2">
            <a:extLst>
              <a:ext uri="{FF2B5EF4-FFF2-40B4-BE49-F238E27FC236}">
                <a16:creationId xmlns:a16="http://schemas.microsoft.com/office/drawing/2014/main" id="{16666B3F-C293-4AFD-98CA-602F21A85673}"/>
              </a:ext>
            </a:extLst>
          </p:cNvPr>
          <p:cNvSpPr>
            <a:spLocks noGrp="1"/>
          </p:cNvSpPr>
          <p:nvPr>
            <p:ph type="body" sz="quarter" idx="15" hasCustomPrompt="1"/>
          </p:nvPr>
        </p:nvSpPr>
        <p:spPr>
          <a:xfrm>
            <a:off x="8391192" y="3056642"/>
            <a:ext cx="3513799" cy="2786067"/>
          </a:xfrm>
        </p:spPr>
        <p:txBody>
          <a:bodyPr anchor="t">
            <a:noAutofit/>
          </a:bodyPr>
          <a:lstStyle>
            <a:lvl1pPr marL="0" indent="0" algn="ctr">
              <a:buNone/>
              <a:defRPr sz="2400" b="0">
                <a:solidFill>
                  <a:schemeClr val="bg1"/>
                </a:solidFill>
              </a:defRPr>
            </a:lvl1pPr>
          </a:lstStyle>
          <a:p>
            <a:pPr lvl="0"/>
            <a:r>
              <a:rPr lang="en-US" dirty="0"/>
              <a:t>Click to add text</a:t>
            </a:r>
          </a:p>
        </p:txBody>
      </p:sp>
      <p:sp>
        <p:nvSpPr>
          <p:cNvPr id="9" name="Picture Placeholder 2">
            <a:extLst>
              <a:ext uri="{FF2B5EF4-FFF2-40B4-BE49-F238E27FC236}">
                <a16:creationId xmlns:a16="http://schemas.microsoft.com/office/drawing/2014/main" id="{01536BA4-55D6-4810-AE49-95BEFE8A9270}"/>
              </a:ext>
            </a:extLst>
          </p:cNvPr>
          <p:cNvSpPr>
            <a:spLocks noGrp="1"/>
          </p:cNvSpPr>
          <p:nvPr>
            <p:ph type="pic" sz="quarter" idx="12"/>
          </p:nvPr>
        </p:nvSpPr>
        <p:spPr>
          <a:xfrm>
            <a:off x="1" y="-1"/>
            <a:ext cx="8116824" cy="6109909"/>
          </a:xfrm>
        </p:spPr>
        <p:txBody>
          <a:bodyPr/>
          <a:lstStyle/>
          <a:p>
            <a:endParaRPr lang="en-US" dirty="0"/>
          </a:p>
        </p:txBody>
      </p:sp>
    </p:spTree>
    <p:extLst>
      <p:ext uri="{BB962C8B-B14F-4D97-AF65-F5344CB8AC3E}">
        <p14:creationId xmlns:p14="http://schemas.microsoft.com/office/powerpoint/2010/main" val="337988921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7A 2 Col Title + Text + Image_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8E455988-234A-4A50-B67F-CCE501AB5799}"/>
              </a:ext>
            </a:extLst>
          </p:cNvPr>
          <p:cNvSpPr/>
          <p:nvPr userDrawn="1"/>
        </p:nvSpPr>
        <p:spPr>
          <a:xfrm>
            <a:off x="0" y="0"/>
            <a:ext cx="2432304" cy="61099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1621932-0ED9-44DA-8709-BA3F7061C896}"/>
              </a:ext>
            </a:extLst>
          </p:cNvPr>
          <p:cNvSpPr>
            <a:spLocks noGrp="1"/>
          </p:cNvSpPr>
          <p:nvPr>
            <p:ph type="body" sz="quarter" idx="12" hasCustomPrompt="1"/>
          </p:nvPr>
        </p:nvSpPr>
        <p:spPr>
          <a:xfrm>
            <a:off x="164592" y="2692400"/>
            <a:ext cx="2103120" cy="3235415"/>
          </a:xfrm>
        </p:spPr>
        <p:txBody>
          <a:bodyPr lIns="91440" rIns="91440" anchor="t">
            <a:noAutofit/>
          </a:bodyPr>
          <a:lstStyle>
            <a:lvl1pPr marL="0" indent="0" algn="ctr">
              <a:buNone/>
              <a:defRPr sz="2000">
                <a:solidFill>
                  <a:schemeClr val="bg2"/>
                </a:solidFill>
              </a:defRPr>
            </a:lvl1pPr>
          </a:lstStyle>
          <a:p>
            <a:pPr lvl="0"/>
            <a:r>
              <a:rPr lang="en-US" dirty="0"/>
              <a:t>Click to add text.</a:t>
            </a:r>
          </a:p>
        </p:txBody>
      </p:sp>
      <p:sp>
        <p:nvSpPr>
          <p:cNvPr id="7" name="Text Placeholder 2">
            <a:extLst>
              <a:ext uri="{FF2B5EF4-FFF2-40B4-BE49-F238E27FC236}">
                <a16:creationId xmlns:a16="http://schemas.microsoft.com/office/drawing/2014/main" id="{D140EDF6-D18E-4940-8680-4C6A7CF2F494}"/>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8" name="Picture Placeholder 2">
            <a:extLst>
              <a:ext uri="{FF2B5EF4-FFF2-40B4-BE49-F238E27FC236}">
                <a16:creationId xmlns:a16="http://schemas.microsoft.com/office/drawing/2014/main" id="{AE719927-F0FB-4110-AE63-C8D69CF8EA29}"/>
              </a:ext>
            </a:extLst>
          </p:cNvPr>
          <p:cNvSpPr>
            <a:spLocks noGrp="1"/>
          </p:cNvSpPr>
          <p:nvPr>
            <p:ph type="pic" sz="quarter" idx="20"/>
          </p:nvPr>
        </p:nvSpPr>
        <p:spPr>
          <a:xfrm>
            <a:off x="2432304" y="-1"/>
            <a:ext cx="9759696" cy="6109909"/>
          </a:xfrm>
        </p:spPr>
        <p:txBody>
          <a:bodyPr/>
          <a:lstStyle/>
          <a:p>
            <a:endParaRPr lang="en-US" dirty="0"/>
          </a:p>
        </p:txBody>
      </p:sp>
    </p:spTree>
    <p:extLst>
      <p:ext uri="{BB962C8B-B14F-4D97-AF65-F5344CB8AC3E}">
        <p14:creationId xmlns:p14="http://schemas.microsoft.com/office/powerpoint/2010/main" val="2342574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7B 2 Col Title + Text + Object_G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8E455988-234A-4A50-B67F-CCE501AB5799}"/>
              </a:ext>
            </a:extLst>
          </p:cNvPr>
          <p:cNvSpPr/>
          <p:nvPr userDrawn="1"/>
        </p:nvSpPr>
        <p:spPr>
          <a:xfrm>
            <a:off x="0" y="0"/>
            <a:ext cx="2432304" cy="610990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1621932-0ED9-44DA-8709-BA3F7061C896}"/>
              </a:ext>
            </a:extLst>
          </p:cNvPr>
          <p:cNvSpPr>
            <a:spLocks noGrp="1"/>
          </p:cNvSpPr>
          <p:nvPr>
            <p:ph type="body" sz="quarter" idx="12" hasCustomPrompt="1"/>
          </p:nvPr>
        </p:nvSpPr>
        <p:spPr>
          <a:xfrm>
            <a:off x="164592" y="2692400"/>
            <a:ext cx="2103120" cy="3235415"/>
          </a:xfrm>
        </p:spPr>
        <p:txBody>
          <a:bodyPr lIns="91440" rIns="91440" anchor="t">
            <a:noAutofit/>
          </a:bodyPr>
          <a:lstStyle>
            <a:lvl1pPr marL="0" indent="0" algn="ctr">
              <a:buNone/>
              <a:defRPr sz="2000">
                <a:solidFill>
                  <a:schemeClr val="tx2"/>
                </a:solidFill>
              </a:defRPr>
            </a:lvl1pPr>
          </a:lstStyle>
          <a:p>
            <a:pPr lvl="0"/>
            <a:r>
              <a:rPr lang="en-US" dirty="0"/>
              <a:t>Click to add text.</a:t>
            </a:r>
          </a:p>
        </p:txBody>
      </p:sp>
      <p:sp>
        <p:nvSpPr>
          <p:cNvPr id="7" name="Text Placeholder 2">
            <a:extLst>
              <a:ext uri="{FF2B5EF4-FFF2-40B4-BE49-F238E27FC236}">
                <a16:creationId xmlns:a16="http://schemas.microsoft.com/office/drawing/2014/main" id="{D140EDF6-D18E-4940-8680-4C6A7CF2F494}"/>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8" name="Picture Placeholder 2">
            <a:extLst>
              <a:ext uri="{FF2B5EF4-FFF2-40B4-BE49-F238E27FC236}">
                <a16:creationId xmlns:a16="http://schemas.microsoft.com/office/drawing/2014/main" id="{39063388-3BC1-488B-97C0-46F620A371F2}"/>
              </a:ext>
            </a:extLst>
          </p:cNvPr>
          <p:cNvSpPr>
            <a:spLocks noGrp="1"/>
          </p:cNvSpPr>
          <p:nvPr>
            <p:ph type="pic" sz="quarter" idx="20"/>
          </p:nvPr>
        </p:nvSpPr>
        <p:spPr>
          <a:xfrm>
            <a:off x="2432304" y="-1"/>
            <a:ext cx="9759696" cy="6109909"/>
          </a:xfrm>
        </p:spPr>
        <p:txBody>
          <a:bodyPr/>
          <a:lstStyle/>
          <a:p>
            <a:endParaRPr lang="en-US" dirty="0"/>
          </a:p>
        </p:txBody>
      </p:sp>
    </p:spTree>
    <p:extLst>
      <p:ext uri="{BB962C8B-B14F-4D97-AF65-F5344CB8AC3E}">
        <p14:creationId xmlns:p14="http://schemas.microsoft.com/office/powerpoint/2010/main" val="151000414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7C 2 Col Title + Text + Image_Oran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8E455988-234A-4A50-B67F-CCE501AB5799}"/>
              </a:ext>
            </a:extLst>
          </p:cNvPr>
          <p:cNvSpPr/>
          <p:nvPr userDrawn="1"/>
        </p:nvSpPr>
        <p:spPr>
          <a:xfrm>
            <a:off x="0" y="0"/>
            <a:ext cx="2432304" cy="610990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1621932-0ED9-44DA-8709-BA3F7061C896}"/>
              </a:ext>
            </a:extLst>
          </p:cNvPr>
          <p:cNvSpPr>
            <a:spLocks noGrp="1"/>
          </p:cNvSpPr>
          <p:nvPr>
            <p:ph type="body" sz="quarter" idx="12" hasCustomPrompt="1"/>
          </p:nvPr>
        </p:nvSpPr>
        <p:spPr>
          <a:xfrm>
            <a:off x="164592" y="2692400"/>
            <a:ext cx="2103120" cy="3235415"/>
          </a:xfrm>
        </p:spPr>
        <p:txBody>
          <a:bodyPr lIns="91440" rIns="91440" anchor="t">
            <a:noAutofit/>
          </a:bodyPr>
          <a:lstStyle>
            <a:lvl1pPr marL="0" indent="0" algn="ctr">
              <a:buNone/>
              <a:defRPr sz="2000">
                <a:solidFill>
                  <a:schemeClr val="bg1"/>
                </a:solidFill>
              </a:defRPr>
            </a:lvl1pPr>
          </a:lstStyle>
          <a:p>
            <a:pPr lvl="0"/>
            <a:r>
              <a:rPr lang="en-US" dirty="0"/>
              <a:t>Click to add text.</a:t>
            </a:r>
          </a:p>
        </p:txBody>
      </p:sp>
      <p:sp>
        <p:nvSpPr>
          <p:cNvPr id="7" name="Text Placeholder 2">
            <a:extLst>
              <a:ext uri="{FF2B5EF4-FFF2-40B4-BE49-F238E27FC236}">
                <a16:creationId xmlns:a16="http://schemas.microsoft.com/office/drawing/2014/main" id="{D140EDF6-D18E-4940-8680-4C6A7CF2F494}"/>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8" name="Picture Placeholder 2">
            <a:extLst>
              <a:ext uri="{FF2B5EF4-FFF2-40B4-BE49-F238E27FC236}">
                <a16:creationId xmlns:a16="http://schemas.microsoft.com/office/drawing/2014/main" id="{AE719927-F0FB-4110-AE63-C8D69CF8EA29}"/>
              </a:ext>
            </a:extLst>
          </p:cNvPr>
          <p:cNvSpPr>
            <a:spLocks noGrp="1"/>
          </p:cNvSpPr>
          <p:nvPr>
            <p:ph type="pic" sz="quarter" idx="20"/>
          </p:nvPr>
        </p:nvSpPr>
        <p:spPr>
          <a:xfrm>
            <a:off x="2432304" y="-1"/>
            <a:ext cx="9759696" cy="6109909"/>
          </a:xfrm>
        </p:spPr>
        <p:txBody>
          <a:bodyPr/>
          <a:lstStyle/>
          <a:p>
            <a:endParaRPr lang="en-US" dirty="0"/>
          </a:p>
        </p:txBody>
      </p:sp>
    </p:spTree>
    <p:extLst>
      <p:ext uri="{BB962C8B-B14F-4D97-AF65-F5344CB8AC3E}">
        <p14:creationId xmlns:p14="http://schemas.microsoft.com/office/powerpoint/2010/main" val="36057771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7D 2 Col Title + Text + Image_Yellow">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8E455988-234A-4A50-B67F-CCE501AB5799}"/>
              </a:ext>
            </a:extLst>
          </p:cNvPr>
          <p:cNvSpPr/>
          <p:nvPr userDrawn="1"/>
        </p:nvSpPr>
        <p:spPr>
          <a:xfrm>
            <a:off x="0" y="0"/>
            <a:ext cx="2432304" cy="61099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1621932-0ED9-44DA-8709-BA3F7061C896}"/>
              </a:ext>
            </a:extLst>
          </p:cNvPr>
          <p:cNvSpPr>
            <a:spLocks noGrp="1"/>
          </p:cNvSpPr>
          <p:nvPr>
            <p:ph type="body" sz="quarter" idx="12" hasCustomPrompt="1"/>
          </p:nvPr>
        </p:nvSpPr>
        <p:spPr>
          <a:xfrm>
            <a:off x="164592" y="2692400"/>
            <a:ext cx="2103120" cy="3235415"/>
          </a:xfrm>
        </p:spPr>
        <p:txBody>
          <a:bodyPr lIns="91440" rIns="91440" anchor="t">
            <a:noAutofit/>
          </a:bodyPr>
          <a:lstStyle>
            <a:lvl1pPr marL="0" indent="0" algn="ctr">
              <a:buNone/>
              <a:defRPr sz="2000">
                <a:solidFill>
                  <a:schemeClr val="tx2"/>
                </a:solidFill>
              </a:defRPr>
            </a:lvl1pPr>
          </a:lstStyle>
          <a:p>
            <a:pPr lvl="0"/>
            <a:r>
              <a:rPr lang="en-US" dirty="0"/>
              <a:t>Click to add text.</a:t>
            </a:r>
          </a:p>
        </p:txBody>
      </p:sp>
      <p:sp>
        <p:nvSpPr>
          <p:cNvPr id="7" name="Text Placeholder 2">
            <a:extLst>
              <a:ext uri="{FF2B5EF4-FFF2-40B4-BE49-F238E27FC236}">
                <a16:creationId xmlns:a16="http://schemas.microsoft.com/office/drawing/2014/main" id="{D140EDF6-D18E-4940-8680-4C6A7CF2F494}"/>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tx2"/>
                </a:solidFill>
              </a:defRPr>
            </a:lvl1pPr>
          </a:lstStyle>
          <a:p>
            <a:pPr lvl="0"/>
            <a:r>
              <a:rPr lang="en-US" dirty="0"/>
              <a:t>Click to add title</a:t>
            </a:r>
          </a:p>
        </p:txBody>
      </p:sp>
      <p:sp>
        <p:nvSpPr>
          <p:cNvPr id="8" name="Picture Placeholder 2">
            <a:extLst>
              <a:ext uri="{FF2B5EF4-FFF2-40B4-BE49-F238E27FC236}">
                <a16:creationId xmlns:a16="http://schemas.microsoft.com/office/drawing/2014/main" id="{AE719927-F0FB-4110-AE63-C8D69CF8EA29}"/>
              </a:ext>
            </a:extLst>
          </p:cNvPr>
          <p:cNvSpPr>
            <a:spLocks noGrp="1"/>
          </p:cNvSpPr>
          <p:nvPr>
            <p:ph type="pic" sz="quarter" idx="20"/>
          </p:nvPr>
        </p:nvSpPr>
        <p:spPr>
          <a:xfrm>
            <a:off x="2432304" y="-1"/>
            <a:ext cx="9759696" cy="6109909"/>
          </a:xfrm>
        </p:spPr>
        <p:txBody>
          <a:bodyPr/>
          <a:lstStyle/>
          <a:p>
            <a:endParaRPr lang="en-US" dirty="0"/>
          </a:p>
        </p:txBody>
      </p:sp>
    </p:spTree>
    <p:extLst>
      <p:ext uri="{BB962C8B-B14F-4D97-AF65-F5344CB8AC3E}">
        <p14:creationId xmlns:p14="http://schemas.microsoft.com/office/powerpoint/2010/main" val="7521268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7F 2 Col Title + Text + Image_Blu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5" name="Rectangle 4">
            <a:extLst>
              <a:ext uri="{FF2B5EF4-FFF2-40B4-BE49-F238E27FC236}">
                <a16:creationId xmlns:a16="http://schemas.microsoft.com/office/drawing/2014/main" id="{8E455988-234A-4A50-B67F-CCE501AB5799}"/>
              </a:ext>
            </a:extLst>
          </p:cNvPr>
          <p:cNvSpPr/>
          <p:nvPr userDrawn="1"/>
        </p:nvSpPr>
        <p:spPr>
          <a:xfrm>
            <a:off x="0" y="0"/>
            <a:ext cx="2432304" cy="61099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
            <a:extLst>
              <a:ext uri="{FF2B5EF4-FFF2-40B4-BE49-F238E27FC236}">
                <a16:creationId xmlns:a16="http://schemas.microsoft.com/office/drawing/2014/main" id="{F1621932-0ED9-44DA-8709-BA3F7061C896}"/>
              </a:ext>
            </a:extLst>
          </p:cNvPr>
          <p:cNvSpPr>
            <a:spLocks noGrp="1"/>
          </p:cNvSpPr>
          <p:nvPr>
            <p:ph type="body" sz="quarter" idx="12" hasCustomPrompt="1"/>
          </p:nvPr>
        </p:nvSpPr>
        <p:spPr>
          <a:xfrm>
            <a:off x="164592" y="2692400"/>
            <a:ext cx="2103120" cy="3235415"/>
          </a:xfrm>
        </p:spPr>
        <p:txBody>
          <a:bodyPr lIns="91440" rIns="91440" anchor="t">
            <a:noAutofit/>
          </a:bodyPr>
          <a:lstStyle>
            <a:lvl1pPr marL="0" indent="0" algn="ctr">
              <a:buNone/>
              <a:defRPr sz="2000">
                <a:solidFill>
                  <a:schemeClr val="bg1"/>
                </a:solidFill>
              </a:defRPr>
            </a:lvl1pPr>
          </a:lstStyle>
          <a:p>
            <a:pPr lvl="0"/>
            <a:r>
              <a:rPr lang="en-US" dirty="0"/>
              <a:t>Click to add text.</a:t>
            </a:r>
          </a:p>
        </p:txBody>
      </p:sp>
      <p:sp>
        <p:nvSpPr>
          <p:cNvPr id="7" name="Text Placeholder 2">
            <a:extLst>
              <a:ext uri="{FF2B5EF4-FFF2-40B4-BE49-F238E27FC236}">
                <a16:creationId xmlns:a16="http://schemas.microsoft.com/office/drawing/2014/main" id="{D140EDF6-D18E-4940-8680-4C6A7CF2F494}"/>
              </a:ext>
            </a:extLst>
          </p:cNvPr>
          <p:cNvSpPr>
            <a:spLocks noGrp="1"/>
          </p:cNvSpPr>
          <p:nvPr>
            <p:ph type="body" sz="quarter" idx="19" hasCustomPrompt="1"/>
          </p:nvPr>
        </p:nvSpPr>
        <p:spPr>
          <a:xfrm>
            <a:off x="165513" y="1854569"/>
            <a:ext cx="2101279" cy="765175"/>
          </a:xfrm>
        </p:spPr>
        <p:txBody>
          <a:bodyPr anchor="b">
            <a:noAutofit/>
          </a:bodyPr>
          <a:lstStyle>
            <a:lvl1pPr marL="0" indent="0" algn="ctr">
              <a:buNone/>
              <a:defRPr sz="2000" b="1">
                <a:solidFill>
                  <a:schemeClr val="bg1"/>
                </a:solidFill>
              </a:defRPr>
            </a:lvl1pPr>
          </a:lstStyle>
          <a:p>
            <a:pPr lvl="0"/>
            <a:r>
              <a:rPr lang="en-US" dirty="0"/>
              <a:t>Click to add title</a:t>
            </a:r>
          </a:p>
        </p:txBody>
      </p:sp>
      <p:sp>
        <p:nvSpPr>
          <p:cNvPr id="8" name="Picture Placeholder 2">
            <a:extLst>
              <a:ext uri="{FF2B5EF4-FFF2-40B4-BE49-F238E27FC236}">
                <a16:creationId xmlns:a16="http://schemas.microsoft.com/office/drawing/2014/main" id="{AE719927-F0FB-4110-AE63-C8D69CF8EA29}"/>
              </a:ext>
            </a:extLst>
          </p:cNvPr>
          <p:cNvSpPr>
            <a:spLocks noGrp="1"/>
          </p:cNvSpPr>
          <p:nvPr>
            <p:ph type="pic" sz="quarter" idx="20"/>
          </p:nvPr>
        </p:nvSpPr>
        <p:spPr>
          <a:xfrm>
            <a:off x="2432304" y="-1"/>
            <a:ext cx="9759696" cy="6109909"/>
          </a:xfrm>
        </p:spPr>
        <p:txBody>
          <a:bodyPr/>
          <a:lstStyle/>
          <a:p>
            <a:endParaRPr lang="en-US" dirty="0"/>
          </a:p>
        </p:txBody>
      </p:sp>
    </p:spTree>
    <p:extLst>
      <p:ext uri="{BB962C8B-B14F-4D97-AF65-F5344CB8AC3E}">
        <p14:creationId xmlns:p14="http://schemas.microsoft.com/office/powerpoint/2010/main" val="241245605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8A Image_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
        <p:nvSpPr>
          <p:cNvPr id="8" name="Picture Placeholder 2">
            <a:extLst>
              <a:ext uri="{FF2B5EF4-FFF2-40B4-BE49-F238E27FC236}">
                <a16:creationId xmlns:a16="http://schemas.microsoft.com/office/drawing/2014/main" id="{AE719927-F0FB-4110-AE63-C8D69CF8EA29}"/>
              </a:ext>
            </a:extLst>
          </p:cNvPr>
          <p:cNvSpPr>
            <a:spLocks noGrp="1"/>
          </p:cNvSpPr>
          <p:nvPr>
            <p:ph type="pic" sz="quarter" idx="20"/>
          </p:nvPr>
        </p:nvSpPr>
        <p:spPr>
          <a:xfrm>
            <a:off x="0" y="-1"/>
            <a:ext cx="12192000" cy="6109909"/>
          </a:xfrm>
        </p:spPr>
        <p:txBody>
          <a:bodyPr/>
          <a:lstStyle/>
          <a:p>
            <a:endParaRPr lang="en-US" dirty="0"/>
          </a:p>
        </p:txBody>
      </p:sp>
    </p:spTree>
    <p:extLst>
      <p:ext uri="{BB962C8B-B14F-4D97-AF65-F5344CB8AC3E}">
        <p14:creationId xmlns:p14="http://schemas.microsoft.com/office/powerpoint/2010/main" val="27512540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8B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DB3922-B6BC-4C71-8528-AAB4FA0204D1}"/>
              </a:ext>
            </a:extLst>
          </p:cNvPr>
          <p:cNvSpPr>
            <a:spLocks noGrp="1"/>
          </p:cNvSpPr>
          <p:nvPr>
            <p:ph type="ftr" sz="quarter" idx="10"/>
          </p:nvPr>
        </p:nvSpPr>
        <p:spPr/>
        <p:txBody>
          <a:bodyPr/>
          <a:lstStyle/>
          <a:p>
            <a:r>
              <a:rPr lang="en-US" dirty="0">
                <a:solidFill>
                  <a:srgbClr val="FFFFFF"/>
                </a:solidFill>
              </a:rPr>
              <a:t>© 2018 CHS Inc. </a:t>
            </a:r>
          </a:p>
        </p:txBody>
      </p:sp>
      <p:sp>
        <p:nvSpPr>
          <p:cNvPr id="4" name="Slide Number Placeholder 3">
            <a:extLst>
              <a:ext uri="{FF2B5EF4-FFF2-40B4-BE49-F238E27FC236}">
                <a16:creationId xmlns:a16="http://schemas.microsoft.com/office/drawing/2014/main" id="{9ABE9DC2-3041-45FD-AACB-5AC64ED3FA8E}"/>
              </a:ext>
            </a:extLst>
          </p:cNvPr>
          <p:cNvSpPr>
            <a:spLocks noGrp="1"/>
          </p:cNvSpPr>
          <p:nvPr>
            <p:ph type="sldNum" sz="quarter" idx="1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66232128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9: Forward-Looking Statements">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C3BD3168-C7A5-D348-BB1D-50F8136EB07D}"/>
              </a:ext>
            </a:extLst>
          </p:cNvPr>
          <p:cNvSpPr txBox="1">
            <a:spLocks/>
          </p:cNvSpPr>
          <p:nvPr userDrawn="1"/>
        </p:nvSpPr>
        <p:spPr>
          <a:xfrm>
            <a:off x="671332" y="1198750"/>
            <a:ext cx="10845478" cy="4333947"/>
          </a:xfrm>
          <a:prstGeom prst="rect">
            <a:avLst/>
          </a:prstGeom>
        </p:spPr>
        <p:txBody>
          <a:bodyPr>
            <a:normAutofit fontScale="92500" lnSpcReduction="20000"/>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5000"/>
              </a:lnSpc>
              <a:buFont typeface="Arial" panose="020B0604020202020204" pitchFamily="34" charset="0"/>
              <a:buNone/>
            </a:pPr>
            <a:r>
              <a:rPr lang="en-US" sz="1400" dirty="0">
                <a:solidFill>
                  <a:schemeClr val="bg2"/>
                </a:solidFill>
              </a:rPr>
              <a:t>This document and the accompanying oral presentation contains, CHS Inc. (“CHS”) Internally available documents may contain, and CHS officers, directors and other representatives may from time to time make, “forward–looking statements” within the meaning of the safe harbor provisions of the U.S. Private Securities Litigation Reform Act of 1995. Forward–looking statements can be identified by words such as “anticipate,” “intend,” “plan,” “goal,” “seek,” “believe,” “project,” “estimate,” “expect,” “strategy,” “future,” “likely,” “may,” “should,” “will” and similar references to future periods. Forward–looking statements are neither historical facts nor assurances of future performance. Instead, they are based only on CHS’s current beliefs, expectations and assumptions regarding the future of its businesses, financial condition and results of operations, future plans and strategies, projections, anticipated events and trends, the economy and other future conditions. Because forward–looking statements relate to the future, they are subject to inherent uncertainties, risks and changes in circumstances that are difficult to predict and many of which are outside of the control of CHS. CHS’s actual results and financial condition may differ materially from those indicated in the forward–looking statements. Therefore, you should not place undue reliance on any of these forward–looking statements. Important factors that could cause CHS’s actual results and financial condition to differ materially from those indicated in the forward–looking statements are discussed or identified in CHS’s Internal filings made with the U.S. Securities and Exchange Commission, including in the “Risk Factors” discussion in Item 1A of the CHS Annual Report on Form 10–K for the fiscal year ended</a:t>
            </a:r>
            <a:r>
              <a:rPr lang="en-US" sz="1400" i="1" dirty="0">
                <a:solidFill>
                  <a:schemeClr val="bg2"/>
                </a:solidFill>
              </a:rPr>
              <a:t> </a:t>
            </a:r>
            <a:r>
              <a:rPr lang="en-US" sz="1400" dirty="0">
                <a:solidFill>
                  <a:schemeClr val="bg2"/>
                </a:solidFill>
              </a:rPr>
              <a:t>August 31, 2017</a:t>
            </a:r>
            <a:r>
              <a:rPr lang="en-US" sz="1400" i="1" dirty="0">
                <a:solidFill>
                  <a:schemeClr val="bg2"/>
                </a:solidFill>
              </a:rPr>
              <a:t>.</a:t>
            </a:r>
            <a:r>
              <a:rPr lang="en-US" sz="1400" dirty="0">
                <a:solidFill>
                  <a:schemeClr val="bg2"/>
                </a:solidFill>
              </a:rPr>
              <a:t> Any forward–looking statements made by CHS or its representatives in this document and the accompanying oral presentation are based only on information currently available to CHS and speak only as of the date on which the statement is made. CHS undertakes no obligation to Internally update any forward–looking statement, whether written or oral, that may be made from time to time, whether as a result of new information, future developments or otherwise, except as required by applicable law</a:t>
            </a:r>
            <a:r>
              <a:rPr lang="en-US" sz="1400" dirty="0"/>
              <a:t>.</a:t>
            </a:r>
          </a:p>
          <a:p>
            <a:endParaRPr lang="en-US" i="1" dirty="0"/>
          </a:p>
          <a:p>
            <a:pPr marL="0" indent="0">
              <a:buFont typeface="Arial" panose="020B0604020202020204" pitchFamily="34" charset="0"/>
              <a:buNone/>
            </a:pPr>
            <a:endParaRPr lang="en-US" i="1" dirty="0"/>
          </a:p>
        </p:txBody>
      </p:sp>
      <p:sp>
        <p:nvSpPr>
          <p:cNvPr id="5" name="Rectangle 4">
            <a:extLst>
              <a:ext uri="{FF2B5EF4-FFF2-40B4-BE49-F238E27FC236}">
                <a16:creationId xmlns:a16="http://schemas.microsoft.com/office/drawing/2014/main" id="{07E63873-00E1-5342-92A0-9B92A7F96486}"/>
              </a:ext>
            </a:extLst>
          </p:cNvPr>
          <p:cNvSpPr/>
          <p:nvPr userDrawn="1"/>
        </p:nvSpPr>
        <p:spPr>
          <a:xfrm>
            <a:off x="671332" y="546340"/>
            <a:ext cx="4859698" cy="577850"/>
          </a:xfrm>
          <a:prstGeom prst="rect">
            <a:avLst/>
          </a:prstGeom>
        </p:spPr>
        <p:txBody>
          <a:bodyPr wrap="square" anchor="t">
            <a:spAutoFit/>
          </a:bodyPr>
          <a:lstStyle/>
          <a:p>
            <a:pPr>
              <a:lnSpc>
                <a:spcPct val="150000"/>
              </a:lnSpc>
            </a:pPr>
            <a:r>
              <a:rPr lang="en-US" sz="2400" b="1" dirty="0">
                <a:solidFill>
                  <a:schemeClr val="tx2"/>
                </a:solidFill>
                <a:latin typeface="Arial" panose="020B0604020202020204" pitchFamily="34" charset="0"/>
                <a:cs typeface="Arial" panose="020B0604020202020204" pitchFamily="34" charset="0"/>
              </a:rPr>
              <a:t>Forward-Looking Statements</a:t>
            </a:r>
          </a:p>
        </p:txBody>
      </p:sp>
      <p:sp>
        <p:nvSpPr>
          <p:cNvPr id="12" name="Footer Placeholder 11">
            <a:extLst>
              <a:ext uri="{FF2B5EF4-FFF2-40B4-BE49-F238E27FC236}">
                <a16:creationId xmlns:a16="http://schemas.microsoft.com/office/drawing/2014/main" id="{6E5C51CF-5822-C84E-A428-DE81C09A44E7}"/>
              </a:ext>
            </a:extLst>
          </p:cNvPr>
          <p:cNvSpPr>
            <a:spLocks noGrp="1"/>
          </p:cNvSpPr>
          <p:nvPr>
            <p:ph type="ftr" sz="quarter" idx="10"/>
          </p:nvPr>
        </p:nvSpPr>
        <p:spPr/>
        <p:txBody>
          <a:bodyPr/>
          <a:lstStyle/>
          <a:p>
            <a:r>
              <a:rPr lang="en-US" dirty="0"/>
              <a:t>© 2018 CHS Inc. Internal</a:t>
            </a:r>
          </a:p>
        </p:txBody>
      </p:sp>
      <p:sp>
        <p:nvSpPr>
          <p:cNvPr id="13" name="Slide Number Placeholder 12">
            <a:extLst>
              <a:ext uri="{FF2B5EF4-FFF2-40B4-BE49-F238E27FC236}">
                <a16:creationId xmlns:a16="http://schemas.microsoft.com/office/drawing/2014/main" id="{6AFB83DB-F6A1-794B-BE5D-186D9D05316B}"/>
              </a:ext>
            </a:extLst>
          </p:cNvPr>
          <p:cNvSpPr>
            <a:spLocks noGrp="1"/>
          </p:cNvSpPr>
          <p:nvPr>
            <p:ph type="sldNum" sz="quarter" idx="1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37469866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0: CHS Logo End Pag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C0EBEF3-38CF-4547-ADDA-985588453FA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7831" y="2286520"/>
            <a:ext cx="2813003" cy="1545172"/>
          </a:xfrm>
          <a:prstGeom prst="rect">
            <a:avLst/>
          </a:prstGeom>
        </p:spPr>
      </p:pic>
      <p:sp>
        <p:nvSpPr>
          <p:cNvPr id="11" name="Footer Placeholder 10">
            <a:extLst>
              <a:ext uri="{FF2B5EF4-FFF2-40B4-BE49-F238E27FC236}">
                <a16:creationId xmlns:a16="http://schemas.microsoft.com/office/drawing/2014/main" id="{455473C7-FEE4-274F-BFA7-880476931057}"/>
              </a:ext>
            </a:extLst>
          </p:cNvPr>
          <p:cNvSpPr>
            <a:spLocks noGrp="1"/>
          </p:cNvSpPr>
          <p:nvPr>
            <p:ph type="ftr" sz="quarter" idx="10"/>
          </p:nvPr>
        </p:nvSpPr>
        <p:spPr/>
        <p:txBody>
          <a:bodyPr/>
          <a:lstStyle/>
          <a:p>
            <a:r>
              <a:rPr lang="en-US" dirty="0"/>
              <a:t>© 2018 CHS Inc. Internal</a:t>
            </a:r>
          </a:p>
        </p:txBody>
      </p:sp>
      <p:sp>
        <p:nvSpPr>
          <p:cNvPr id="12" name="Slide Number Placeholder 11">
            <a:extLst>
              <a:ext uri="{FF2B5EF4-FFF2-40B4-BE49-F238E27FC236}">
                <a16:creationId xmlns:a16="http://schemas.microsoft.com/office/drawing/2014/main" id="{EC06FA0D-DF91-4B44-BDDF-13BA3AB4A220}"/>
              </a:ext>
            </a:extLst>
          </p:cNvPr>
          <p:cNvSpPr>
            <a:spLocks noGrp="1"/>
          </p:cNvSpPr>
          <p:nvPr>
            <p:ph type="sldNum" sz="quarter" idx="11"/>
          </p:nvPr>
        </p:nvSpPr>
        <p:spPr/>
        <p:txBody>
          <a:bodyPr/>
          <a:lstStyle/>
          <a:p>
            <a:fld id="{6A6F46FF-D5FD-D344-AAD7-CAD0D68AD4E5}" type="slidenum">
              <a:rPr lang="en-US" smtClean="0"/>
              <a:pPr/>
              <a:t>‹#›</a:t>
            </a:fld>
            <a:endParaRPr lang="en-US" dirty="0"/>
          </a:p>
        </p:txBody>
      </p:sp>
    </p:spTree>
    <p:extLst>
      <p:ext uri="{BB962C8B-B14F-4D97-AF65-F5344CB8AC3E}">
        <p14:creationId xmlns:p14="http://schemas.microsoft.com/office/powerpoint/2010/main" val="245152275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38" Type="http://schemas.openxmlformats.org/officeDocument/2006/relationships/slideLayout" Target="../slideLayouts/slideLayout138.xml"/><Relationship Id="rId154" Type="http://schemas.openxmlformats.org/officeDocument/2006/relationships/image" Target="../media/image1.png"/><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28" Type="http://schemas.openxmlformats.org/officeDocument/2006/relationships/slideLayout" Target="../slideLayouts/slideLayout128.xml"/><Relationship Id="rId144" Type="http://schemas.openxmlformats.org/officeDocument/2006/relationships/slideLayout" Target="../slideLayouts/slideLayout144.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16" Type="http://schemas.openxmlformats.org/officeDocument/2006/relationships/slideLayout" Target="../slideLayouts/slideLayout116.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5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151" Type="http://schemas.openxmlformats.org/officeDocument/2006/relationships/slideLayout" Target="../slideLayouts/slideLayout15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652C52-CEE8-8443-B4E1-FF357779269F}"/>
              </a:ext>
            </a:extLst>
          </p:cNvPr>
          <p:cNvSpPr/>
          <p:nvPr userDrawn="1"/>
        </p:nvSpPr>
        <p:spPr>
          <a:xfrm>
            <a:off x="0" y="6109909"/>
            <a:ext cx="12192000" cy="7509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dirty="0"/>
          </a:p>
        </p:txBody>
      </p:sp>
      <p:sp>
        <p:nvSpPr>
          <p:cNvPr id="2" name="Title Placeholder 1">
            <a:extLst>
              <a:ext uri="{FF2B5EF4-FFF2-40B4-BE49-F238E27FC236}">
                <a16:creationId xmlns:a16="http://schemas.microsoft.com/office/drawing/2014/main" id="{DD1A5F53-0B8D-F94E-9639-6A9C8CE1FB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7E9E11-58CC-F543-AD6A-787F7FDC327B}"/>
              </a:ext>
            </a:extLst>
          </p:cNvPr>
          <p:cNvSpPr>
            <a:spLocks noGrp="1"/>
          </p:cNvSpPr>
          <p:nvPr>
            <p:ph type="body" idx="1"/>
          </p:nvPr>
        </p:nvSpPr>
        <p:spPr>
          <a:xfrm>
            <a:off x="838200" y="1825625"/>
            <a:ext cx="10515600" cy="38893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0AC430A-1F76-EE4D-9A67-181B511DB024}"/>
              </a:ext>
            </a:extLst>
          </p:cNvPr>
          <p:cNvSpPr>
            <a:spLocks noGrp="1"/>
          </p:cNvSpPr>
          <p:nvPr>
            <p:ph type="ftr" sz="quarter" idx="3"/>
          </p:nvPr>
        </p:nvSpPr>
        <p:spPr>
          <a:xfrm>
            <a:off x="3060495" y="6285232"/>
            <a:ext cx="6093102" cy="358354"/>
          </a:xfrm>
          <a:prstGeom prst="rect">
            <a:avLst/>
          </a:prstGeom>
        </p:spPr>
        <p:txBody>
          <a:bodyPr vert="horz" lIns="91440" tIns="45720" rIns="91440" bIns="45720" rtlCol="0" anchor="ctr"/>
          <a:lstStyle>
            <a:lvl1pPr marL="0" marR="0" indent="0" algn="ctr" defTabSz="914377" rtl="0" eaLnBrk="1" fontAlgn="auto" latinLnBrk="0" hangingPunct="1">
              <a:lnSpc>
                <a:spcPct val="100000"/>
              </a:lnSpc>
              <a:spcBef>
                <a:spcPts val="0"/>
              </a:spcBef>
              <a:spcAft>
                <a:spcPts val="0"/>
              </a:spcAft>
              <a:buClrTx/>
              <a:buSzTx/>
              <a:buFontTx/>
              <a:buNone/>
              <a:tabLst/>
              <a:defRPr sz="800">
                <a:solidFill>
                  <a:schemeClr val="bg1"/>
                </a:solidFill>
              </a:defRPr>
            </a:lvl1pPr>
          </a:lstStyle>
          <a:p>
            <a:r>
              <a:rPr lang="en-US" dirty="0">
                <a:solidFill>
                  <a:srgbClr val="FFFFFF"/>
                </a:solidFill>
              </a:rPr>
              <a:t>© 2018 CHS Inc. Internal</a:t>
            </a:r>
          </a:p>
        </p:txBody>
      </p:sp>
      <p:sp>
        <p:nvSpPr>
          <p:cNvPr id="6" name="Slide Number Placeholder 5">
            <a:extLst>
              <a:ext uri="{FF2B5EF4-FFF2-40B4-BE49-F238E27FC236}">
                <a16:creationId xmlns:a16="http://schemas.microsoft.com/office/drawing/2014/main" id="{39B08A98-5F33-AE4C-B9C6-7F03156CD71B}"/>
              </a:ext>
            </a:extLst>
          </p:cNvPr>
          <p:cNvSpPr>
            <a:spLocks noGrp="1"/>
          </p:cNvSpPr>
          <p:nvPr>
            <p:ph type="sldNum" sz="quarter" idx="4"/>
          </p:nvPr>
        </p:nvSpPr>
        <p:spPr>
          <a:xfrm>
            <a:off x="11434745" y="6305551"/>
            <a:ext cx="757255" cy="365125"/>
          </a:xfrm>
          <a:prstGeom prst="rect">
            <a:avLst/>
          </a:prstGeom>
        </p:spPr>
        <p:txBody>
          <a:bodyPr vert="horz" lIns="91440" tIns="45720" rIns="91440" bIns="45720" rtlCol="0" anchor="ctr"/>
          <a:lstStyle>
            <a:lvl1pPr algn="ctr">
              <a:defRPr sz="1000">
                <a:solidFill>
                  <a:schemeClr val="bg1"/>
                </a:solidFill>
              </a:defRPr>
            </a:lvl1pPr>
          </a:lstStyle>
          <a:p>
            <a:fld id="{6A6F46FF-D5FD-D344-AAD7-CAD0D68AD4E5}" type="slidenum">
              <a:rPr lang="en-US" smtClean="0"/>
              <a:pPr/>
              <a:t>‹#›</a:t>
            </a:fld>
            <a:endParaRPr lang="en-US" dirty="0"/>
          </a:p>
        </p:txBody>
      </p:sp>
      <p:pic>
        <p:nvPicPr>
          <p:cNvPr id="8" name="Picture 7">
            <a:extLst>
              <a:ext uri="{FF2B5EF4-FFF2-40B4-BE49-F238E27FC236}">
                <a16:creationId xmlns:a16="http://schemas.microsoft.com/office/drawing/2014/main" id="{2734E42B-B8E5-F649-8D73-573D89ED4BC5}"/>
              </a:ext>
            </a:extLst>
          </p:cNvPr>
          <p:cNvPicPr>
            <a:picLocks noChangeAspect="1"/>
          </p:cNvPicPr>
          <p:nvPr userDrawn="1"/>
        </p:nvPicPr>
        <p:blipFill>
          <a:blip r:embed="rId154" cstate="print">
            <a:extLst>
              <a:ext uri="{28A0092B-C50C-407E-A947-70E740481C1C}">
                <a14:useLocalDpi xmlns:a14="http://schemas.microsoft.com/office/drawing/2010/main"/>
              </a:ext>
            </a:extLst>
          </a:blip>
          <a:stretch>
            <a:fillRect/>
          </a:stretch>
        </p:blipFill>
        <p:spPr>
          <a:xfrm>
            <a:off x="253796" y="6309492"/>
            <a:ext cx="608217" cy="334093"/>
          </a:xfrm>
          <a:prstGeom prst="rect">
            <a:avLst/>
          </a:prstGeom>
        </p:spPr>
      </p:pic>
    </p:spTree>
    <p:extLst>
      <p:ext uri="{BB962C8B-B14F-4D97-AF65-F5344CB8AC3E}">
        <p14:creationId xmlns:p14="http://schemas.microsoft.com/office/powerpoint/2010/main" val="2031273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 id="2147483756" r:id="rId96"/>
    <p:sldLayoutId id="2147483757" r:id="rId97"/>
    <p:sldLayoutId id="2147483758" r:id="rId98"/>
    <p:sldLayoutId id="2147483759" r:id="rId99"/>
    <p:sldLayoutId id="2147483760" r:id="rId100"/>
    <p:sldLayoutId id="2147483761" r:id="rId101"/>
    <p:sldLayoutId id="2147483762" r:id="rId102"/>
    <p:sldLayoutId id="2147483763" r:id="rId103"/>
    <p:sldLayoutId id="2147483764" r:id="rId104"/>
    <p:sldLayoutId id="2147483765" r:id="rId105"/>
    <p:sldLayoutId id="2147483766" r:id="rId106"/>
    <p:sldLayoutId id="2147483767" r:id="rId107"/>
    <p:sldLayoutId id="2147483768" r:id="rId108"/>
    <p:sldLayoutId id="2147483769" r:id="rId109"/>
    <p:sldLayoutId id="2147483770" r:id="rId110"/>
    <p:sldLayoutId id="2147483771" r:id="rId111"/>
    <p:sldLayoutId id="2147483772" r:id="rId112"/>
    <p:sldLayoutId id="2147483773" r:id="rId113"/>
    <p:sldLayoutId id="2147483774" r:id="rId114"/>
    <p:sldLayoutId id="2147483775" r:id="rId115"/>
    <p:sldLayoutId id="2147483776" r:id="rId116"/>
    <p:sldLayoutId id="2147483777" r:id="rId117"/>
    <p:sldLayoutId id="2147483778" r:id="rId118"/>
    <p:sldLayoutId id="2147483779" r:id="rId119"/>
    <p:sldLayoutId id="2147483780" r:id="rId120"/>
    <p:sldLayoutId id="2147483781" r:id="rId121"/>
    <p:sldLayoutId id="2147483782" r:id="rId122"/>
    <p:sldLayoutId id="2147483783" r:id="rId123"/>
    <p:sldLayoutId id="2147483784" r:id="rId124"/>
    <p:sldLayoutId id="2147483785" r:id="rId125"/>
    <p:sldLayoutId id="2147483786" r:id="rId126"/>
    <p:sldLayoutId id="2147483787" r:id="rId127"/>
    <p:sldLayoutId id="2147483788" r:id="rId128"/>
    <p:sldLayoutId id="2147483789" r:id="rId129"/>
    <p:sldLayoutId id="2147483790" r:id="rId130"/>
    <p:sldLayoutId id="2147483791" r:id="rId131"/>
    <p:sldLayoutId id="2147483792" r:id="rId132"/>
    <p:sldLayoutId id="2147483793" r:id="rId133"/>
    <p:sldLayoutId id="2147483794" r:id="rId134"/>
    <p:sldLayoutId id="2147483795" r:id="rId135"/>
    <p:sldLayoutId id="2147483796" r:id="rId136"/>
    <p:sldLayoutId id="2147483797" r:id="rId137"/>
    <p:sldLayoutId id="2147483798" r:id="rId138"/>
    <p:sldLayoutId id="2147483799" r:id="rId139"/>
    <p:sldLayoutId id="2147483800" r:id="rId140"/>
    <p:sldLayoutId id="2147483801" r:id="rId141"/>
    <p:sldLayoutId id="2147483802" r:id="rId142"/>
    <p:sldLayoutId id="2147483803" r:id="rId143"/>
    <p:sldLayoutId id="2147483804" r:id="rId144"/>
    <p:sldLayoutId id="2147483805" r:id="rId145"/>
    <p:sldLayoutId id="2147483806" r:id="rId146"/>
    <p:sldLayoutId id="2147483807" r:id="rId147"/>
    <p:sldLayoutId id="2147483808" r:id="rId148"/>
    <p:sldLayoutId id="2147483809" r:id="rId149"/>
    <p:sldLayoutId id="2147483810" r:id="rId150"/>
    <p:sldLayoutId id="2147483811" r:id="rId151"/>
    <p:sldLayoutId id="2147483812" r:id="rId152"/>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success.coupa.com/Suppliers/For_Suppliers" TargetMode="External"/><Relationship Id="rId2" Type="http://schemas.openxmlformats.org/officeDocument/2006/relationships/hyperlink" Target="mailto:CHSStrategicSourcing@chsinc.com" TargetMode="Externa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1C4C554-93A9-44A8-AF19-F0C21F7DEA87}"/>
              </a:ext>
            </a:extLst>
          </p:cNvPr>
          <p:cNvSpPr>
            <a:spLocks noGrp="1"/>
          </p:cNvSpPr>
          <p:nvPr>
            <p:ph type="body" sz="quarter" idx="13"/>
          </p:nvPr>
        </p:nvSpPr>
        <p:spPr/>
        <p:txBody>
          <a:bodyPr>
            <a:normAutofit fontScale="92500"/>
          </a:bodyPr>
          <a:lstStyle/>
          <a:p>
            <a:r>
              <a:rPr lang="en-US" dirty="0"/>
              <a:t>Coupa Training For CHS Suppliers</a:t>
            </a:r>
          </a:p>
        </p:txBody>
      </p:sp>
      <p:sp>
        <p:nvSpPr>
          <p:cNvPr id="2" name="Footer Placeholder 1">
            <a:extLst>
              <a:ext uri="{FF2B5EF4-FFF2-40B4-BE49-F238E27FC236}">
                <a16:creationId xmlns:a16="http://schemas.microsoft.com/office/drawing/2014/main" id="{4780DF6D-4DC1-4DAC-9399-C3D3802F4282}"/>
              </a:ext>
            </a:extLst>
          </p:cNvPr>
          <p:cNvSpPr>
            <a:spLocks noGrp="1"/>
          </p:cNvSpPr>
          <p:nvPr>
            <p:ph type="ftr" sz="quarter" idx="15"/>
          </p:nvPr>
        </p:nvSpPr>
        <p:spPr/>
        <p:txBody>
          <a:bodyPr/>
          <a:lstStyle/>
          <a:p>
            <a:r>
              <a:rPr lang="en-US" dirty="0">
                <a:solidFill>
                  <a:srgbClr val="FFFFFF"/>
                </a:solidFill>
              </a:rPr>
              <a:t>© 2018 CHS Inc. </a:t>
            </a:r>
          </a:p>
        </p:txBody>
      </p:sp>
      <p:sp>
        <p:nvSpPr>
          <p:cNvPr id="3" name="Slide Number Placeholder 2">
            <a:extLst>
              <a:ext uri="{FF2B5EF4-FFF2-40B4-BE49-F238E27FC236}">
                <a16:creationId xmlns:a16="http://schemas.microsoft.com/office/drawing/2014/main" id="{C4E4B3E7-57AD-4715-9B10-5558EAE3BC50}"/>
              </a:ext>
            </a:extLst>
          </p:cNvPr>
          <p:cNvSpPr>
            <a:spLocks noGrp="1"/>
          </p:cNvSpPr>
          <p:nvPr>
            <p:ph type="sldNum" sz="quarter" idx="16"/>
          </p:nvPr>
        </p:nvSpPr>
        <p:spPr/>
        <p:txBody>
          <a:bodyPr/>
          <a:lstStyle/>
          <a:p>
            <a:fld id="{6A6F46FF-D5FD-D344-AAD7-CAD0D68AD4E5}" type="slidenum">
              <a:rPr lang="en-US" smtClean="0"/>
              <a:pPr/>
              <a:t>1</a:t>
            </a:fld>
            <a:endParaRPr lang="en-US" dirty="0"/>
          </a:p>
        </p:txBody>
      </p:sp>
    </p:spTree>
    <p:extLst>
      <p:ext uri="{BB962C8B-B14F-4D97-AF65-F5344CB8AC3E}">
        <p14:creationId xmlns:p14="http://schemas.microsoft.com/office/powerpoint/2010/main" val="1629388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B500D34F-5BC0-4356-B2A1-826844A9BBA5}"/>
              </a:ext>
            </a:extLst>
          </p:cNvPr>
          <p:cNvSpPr>
            <a:spLocks noGrp="1"/>
          </p:cNvSpPr>
          <p:nvPr>
            <p:ph type="body" sz="quarter" idx="10"/>
          </p:nvPr>
        </p:nvSpPr>
        <p:spPr>
          <a:xfrm>
            <a:off x="657181" y="93307"/>
            <a:ext cx="10777564" cy="830424"/>
          </a:xfrm>
        </p:spPr>
        <p:txBody>
          <a:bodyPr/>
          <a:lstStyle/>
          <a:p>
            <a:r>
              <a:rPr lang="en-US" dirty="0"/>
              <a:t>CSP vs. SAN </a:t>
            </a:r>
          </a:p>
        </p:txBody>
      </p:sp>
      <p:sp>
        <p:nvSpPr>
          <p:cNvPr id="2" name="Footer Placeholder 1">
            <a:extLst>
              <a:ext uri="{FF2B5EF4-FFF2-40B4-BE49-F238E27FC236}">
                <a16:creationId xmlns:a16="http://schemas.microsoft.com/office/drawing/2014/main" id="{40EE0621-21BB-4B01-8B4A-3E5B5192FCFD}"/>
              </a:ext>
            </a:extLst>
          </p:cNvPr>
          <p:cNvSpPr>
            <a:spLocks noGrp="1"/>
          </p:cNvSpPr>
          <p:nvPr>
            <p:ph type="ftr" sz="quarter" idx="11"/>
          </p:nvPr>
        </p:nvSpPr>
        <p:spPr/>
        <p:txBody>
          <a:body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E09D5B73-A4BA-48CE-9DB2-744D6C12753A}"/>
              </a:ext>
            </a:extLst>
          </p:cNvPr>
          <p:cNvSpPr>
            <a:spLocks noGrp="1"/>
          </p:cNvSpPr>
          <p:nvPr>
            <p:ph type="sldNum" sz="quarter" idx="12"/>
          </p:nvPr>
        </p:nvSpPr>
        <p:spPr/>
        <p:txBody>
          <a:bodyPr/>
          <a:lstStyle/>
          <a:p>
            <a:fld id="{6A6F46FF-D5FD-D344-AAD7-CAD0D68AD4E5}" type="slidenum">
              <a:rPr lang="en-US" smtClean="0"/>
              <a:pPr/>
              <a:t>2</a:t>
            </a:fld>
            <a:endParaRPr lang="en-US" dirty="0"/>
          </a:p>
        </p:txBody>
      </p:sp>
      <p:graphicFrame>
        <p:nvGraphicFramePr>
          <p:cNvPr id="6" name="Table 5">
            <a:extLst>
              <a:ext uri="{FF2B5EF4-FFF2-40B4-BE49-F238E27FC236}">
                <a16:creationId xmlns:a16="http://schemas.microsoft.com/office/drawing/2014/main" id="{1414ADE8-FA9A-4786-BBFF-14F6C73808F8}"/>
              </a:ext>
            </a:extLst>
          </p:cNvPr>
          <p:cNvGraphicFramePr>
            <a:graphicFrameLocks noGrp="1"/>
          </p:cNvGraphicFramePr>
          <p:nvPr>
            <p:extLst>
              <p:ext uri="{D42A27DB-BD31-4B8C-83A1-F6EECF244321}">
                <p14:modId xmlns:p14="http://schemas.microsoft.com/office/powerpoint/2010/main" val="4258692727"/>
              </p:ext>
            </p:extLst>
          </p:nvPr>
        </p:nvGraphicFramePr>
        <p:xfrm>
          <a:off x="279918" y="1268963"/>
          <a:ext cx="11579290" cy="4124130"/>
        </p:xfrm>
        <a:graphic>
          <a:graphicData uri="http://schemas.openxmlformats.org/drawingml/2006/table">
            <a:tbl>
              <a:tblPr firstRow="1" bandRow="1"/>
              <a:tblGrid>
                <a:gridCol w="1775582">
                  <a:extLst>
                    <a:ext uri="{9D8B030D-6E8A-4147-A177-3AD203B41FA5}">
                      <a16:colId xmlns:a16="http://schemas.microsoft.com/office/drawing/2014/main" val="2319873399"/>
                    </a:ext>
                  </a:extLst>
                </a:gridCol>
                <a:gridCol w="2087653">
                  <a:extLst>
                    <a:ext uri="{9D8B030D-6E8A-4147-A177-3AD203B41FA5}">
                      <a16:colId xmlns:a16="http://schemas.microsoft.com/office/drawing/2014/main" val="1668995783"/>
                    </a:ext>
                  </a:extLst>
                </a:gridCol>
                <a:gridCol w="990022">
                  <a:extLst>
                    <a:ext uri="{9D8B030D-6E8A-4147-A177-3AD203B41FA5}">
                      <a16:colId xmlns:a16="http://schemas.microsoft.com/office/drawing/2014/main" val="2707952744"/>
                    </a:ext>
                  </a:extLst>
                </a:gridCol>
                <a:gridCol w="1662763">
                  <a:extLst>
                    <a:ext uri="{9D8B030D-6E8A-4147-A177-3AD203B41FA5}">
                      <a16:colId xmlns:a16="http://schemas.microsoft.com/office/drawing/2014/main" val="3042921281"/>
                    </a:ext>
                  </a:extLst>
                </a:gridCol>
                <a:gridCol w="5063270">
                  <a:extLst>
                    <a:ext uri="{9D8B030D-6E8A-4147-A177-3AD203B41FA5}">
                      <a16:colId xmlns:a16="http://schemas.microsoft.com/office/drawing/2014/main" val="3079062087"/>
                    </a:ext>
                  </a:extLst>
                </a:gridCol>
              </a:tblGrid>
              <a:tr h="143865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a:solidFill>
                            <a:srgbClr val="FFFFFF"/>
                          </a:solidFill>
                          <a:latin typeface="Arial Narrow" panose="020B0606020202030204" pitchFamily="34" charset="0"/>
                        </a:rPr>
                        <a:t>Coupa Invoice Submission Method</a:t>
                      </a:r>
                    </a:p>
                  </a:txBody>
                  <a:tcPr marL="36576" marR="36576"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dirty="0">
                          <a:solidFill>
                            <a:srgbClr val="FFFFFF"/>
                          </a:solidFill>
                          <a:latin typeface="Arial Narrow" panose="020B0606020202030204" pitchFamily="34" charset="0"/>
                        </a:rPr>
                        <a:t>Description</a:t>
                      </a:r>
                    </a:p>
                  </a:txBody>
                  <a:tcPr marL="36576" marR="36576"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400" dirty="0">
                          <a:solidFill>
                            <a:srgbClr val="FFFFFF"/>
                          </a:solidFill>
                          <a:latin typeface="Arial Narrow" panose="020B0606020202030204" pitchFamily="34" charset="0"/>
                        </a:rPr>
                        <a:t>E-Invoice?</a:t>
                      </a:r>
                    </a:p>
                  </a:txBody>
                  <a:tcPr marL="36576" marR="36576"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dirty="0">
                          <a:solidFill>
                            <a:srgbClr val="FFFFFF"/>
                          </a:solidFill>
                          <a:latin typeface="Arial Narrow" panose="020B0606020202030204" pitchFamily="34" charset="0"/>
                        </a:rPr>
                        <a:t>Manual Processing Required (H, M, L)</a:t>
                      </a:r>
                    </a:p>
                  </a:txBody>
                  <a:tcPr marL="36576" marR="36576"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b="1" dirty="0">
                          <a:solidFill>
                            <a:srgbClr val="FFFFFF"/>
                          </a:solidFill>
                          <a:latin typeface="Arial Narrow" panose="020B0606020202030204" pitchFamily="34" charset="0"/>
                        </a:rPr>
                        <a:t>Comments on Invoice Processing</a:t>
                      </a:r>
                    </a:p>
                  </a:txBody>
                  <a:tcPr marL="36576" marR="36576"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74885724"/>
                  </a:ext>
                </a:extLst>
              </a:tr>
              <a:tr h="1342740">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CSP</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Coupa Supplier Portal*</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FF"/>
                    </a:solidFill>
                  </a:tcPr>
                </a:tc>
                <a:tc>
                  <a:txBody>
                    <a:bodyPr/>
                    <a:lstStyle>
                      <a:lvl1pPr marL="0" algn="l" defTabSz="914400" rtl="0" eaLnBrk="1" latinLnBrk="0" hangingPunct="1">
                        <a:defRPr sz="1800" kern="1200">
                          <a:solidFill>
                            <a:schemeClr val="tx1"/>
                          </a:solidFill>
                          <a:latin typeface="Arial Narrow"/>
                        </a:defRPr>
                      </a:lvl1pPr>
                      <a:lvl2pPr marL="457200" algn="l" defTabSz="914400" rtl="0" eaLnBrk="1" latinLnBrk="0" hangingPunct="1">
                        <a:defRPr sz="1800" kern="1200">
                          <a:solidFill>
                            <a:schemeClr val="tx1"/>
                          </a:solidFill>
                          <a:latin typeface="Arial Narrow"/>
                        </a:defRPr>
                      </a:lvl2pPr>
                      <a:lvl3pPr marL="914400" algn="l" defTabSz="914400" rtl="0" eaLnBrk="1" latinLnBrk="0" hangingPunct="1">
                        <a:defRPr sz="1800" kern="1200">
                          <a:solidFill>
                            <a:schemeClr val="tx1"/>
                          </a:solidFill>
                          <a:latin typeface="Arial Narrow"/>
                        </a:defRPr>
                      </a:lvl3pPr>
                      <a:lvl4pPr marL="1371600" algn="l" defTabSz="914400" rtl="0" eaLnBrk="1" latinLnBrk="0" hangingPunct="1">
                        <a:defRPr sz="1800" kern="1200">
                          <a:solidFill>
                            <a:schemeClr val="tx1"/>
                          </a:solidFill>
                          <a:latin typeface="Arial Narrow"/>
                        </a:defRPr>
                      </a:lvl4pPr>
                      <a:lvl5pPr marL="1828800" algn="l" defTabSz="914400" rtl="0" eaLnBrk="1" latinLnBrk="0" hangingPunct="1">
                        <a:defRPr sz="1800" kern="1200">
                          <a:solidFill>
                            <a:schemeClr val="tx1"/>
                          </a:solidFill>
                          <a:latin typeface="Arial Narrow"/>
                        </a:defRPr>
                      </a:lvl5pPr>
                      <a:lvl6pPr marL="2286000" algn="l" defTabSz="914400" rtl="0" eaLnBrk="1" latinLnBrk="0" hangingPunct="1">
                        <a:defRPr sz="1800" kern="1200">
                          <a:solidFill>
                            <a:schemeClr val="tx1"/>
                          </a:solidFill>
                          <a:latin typeface="Arial Narrow"/>
                        </a:defRPr>
                      </a:lvl6pPr>
                      <a:lvl7pPr marL="2743200" algn="l" defTabSz="914400" rtl="0" eaLnBrk="1" latinLnBrk="0" hangingPunct="1">
                        <a:defRPr sz="1800" kern="1200">
                          <a:solidFill>
                            <a:schemeClr val="tx1"/>
                          </a:solidFill>
                          <a:latin typeface="Arial Narrow"/>
                        </a:defRPr>
                      </a:lvl7pPr>
                      <a:lvl8pPr marL="3200400" algn="l" defTabSz="914400" rtl="0" eaLnBrk="1" latinLnBrk="0" hangingPunct="1">
                        <a:defRPr sz="1800" kern="1200">
                          <a:solidFill>
                            <a:schemeClr val="tx1"/>
                          </a:solidFill>
                          <a:latin typeface="Arial Narrow"/>
                        </a:defRPr>
                      </a:lvl8pPr>
                      <a:lvl9pPr marL="3657600" algn="l" defTabSz="914400" rtl="0" eaLnBrk="1" latinLnBrk="0" hangingPunct="1">
                        <a:defRPr sz="1800" kern="1200">
                          <a:solidFill>
                            <a:schemeClr val="tx1"/>
                          </a:solidFill>
                          <a:latin typeface="Arial Narrow"/>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50"/>
                          </a:solidFill>
                          <a:effectLst/>
                          <a:uLnTx/>
                          <a:uFillTx/>
                          <a:latin typeface="Wingdings 2" pitchFamily="18" charset="2"/>
                          <a:ea typeface="+mn-ea"/>
                          <a:cs typeface="+mn-cs"/>
                        </a:rPr>
                        <a:t>P</a:t>
                      </a:r>
                      <a:endParaRPr kumimoji="0" lang="en-US" sz="1400" b="0" i="0" u="none" strike="noStrike" kern="1200" cap="none" spc="0" normalizeH="0" baseline="0" noProof="0" dirty="0">
                        <a:ln>
                          <a:noFill/>
                        </a:ln>
                        <a:solidFill>
                          <a:srgbClr val="0033A0"/>
                        </a:solidFill>
                        <a:effectLst/>
                        <a:uLnTx/>
                        <a:uFillTx/>
                        <a:latin typeface="Arial Narrow" panose="020B0606020202030204" pitchFamily="34" charset="0"/>
                        <a:ea typeface="+mn-ea"/>
                        <a:cs typeface="+mn-cs"/>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L  (Low)</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FF"/>
                    </a:solidFill>
                  </a:tcPr>
                </a:tc>
                <a:tc>
                  <a:txBody>
                    <a:bodyPr/>
                    <a:lstStyle/>
                    <a:p>
                      <a:pPr algn="l"/>
                      <a:r>
                        <a:rPr lang="en-US" sz="1400" b="0" dirty="0">
                          <a:solidFill>
                            <a:schemeClr val="bg2"/>
                          </a:solidFill>
                          <a:latin typeface="Arial Narrow" panose="020B0606020202030204" pitchFamily="34" charset="0"/>
                        </a:rPr>
                        <a:t>The Coupa Supplier Portal</a:t>
                      </a:r>
                      <a:r>
                        <a:rPr lang="en-US" sz="1400" b="0" baseline="0" dirty="0">
                          <a:solidFill>
                            <a:schemeClr val="bg2"/>
                          </a:solidFill>
                          <a:latin typeface="Arial Narrow" panose="020B0606020202030204" pitchFamily="34" charset="0"/>
                        </a:rPr>
                        <a:t> (CSP) is a portal that captures PO and Invoice information for suppliers.  The suppliers can log into the portal to track transactional activity and to initiate invoices, which will feed electronically to CHS.</a:t>
                      </a:r>
                      <a:endParaRPr lang="en-US" sz="1400" b="0" dirty="0">
                        <a:solidFill>
                          <a:schemeClr val="bg2"/>
                        </a:solidFill>
                        <a:latin typeface="Arial Narrow" panose="020B0606020202030204"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5E3FF"/>
                    </a:solidFill>
                  </a:tcPr>
                </a:tc>
                <a:extLst>
                  <a:ext uri="{0D108BD9-81ED-4DB2-BD59-A6C34878D82A}">
                    <a16:rowId xmlns:a16="http://schemas.microsoft.com/office/drawing/2014/main" val="2224419828"/>
                  </a:ext>
                </a:extLst>
              </a:tr>
              <a:tr h="13427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SAN</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PO converts to invoice via Email (Supplier Actionable Notification)</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50"/>
                          </a:solidFill>
                          <a:effectLst/>
                          <a:uLnTx/>
                          <a:uFillTx/>
                          <a:latin typeface="Wingdings 2" pitchFamily="18" charset="2"/>
                          <a:ea typeface="+mn-ea"/>
                          <a:cs typeface="+mn-cs"/>
                        </a:rPr>
                        <a:t>P</a:t>
                      </a:r>
                      <a:endParaRPr kumimoji="0" lang="en-US" sz="1400" b="0" i="0" u="none" strike="noStrike" kern="1200" cap="none" spc="0" normalizeH="0" baseline="0" noProof="0" dirty="0">
                        <a:ln>
                          <a:noFill/>
                        </a:ln>
                        <a:solidFill>
                          <a:srgbClr val="0033A0"/>
                        </a:solidFill>
                        <a:effectLst/>
                        <a:uLnTx/>
                        <a:uFillTx/>
                        <a:latin typeface="Arial Narrow" panose="020B0606020202030204" pitchFamily="34" charset="0"/>
                        <a:ea typeface="+mn-ea"/>
                        <a:cs typeface="+mn-cs"/>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L (Low)</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2"/>
                          </a:solidFill>
                          <a:latin typeface="Arial Narrow" panose="020B0606020202030204" pitchFamily="34" charset="0"/>
                          <a:ea typeface="+mn-ea"/>
                          <a:cs typeface="Arial" pitchFamily="34" charset="0"/>
                        </a:rPr>
                        <a:t>Suppliers with valid email address </a:t>
                      </a:r>
                      <a:r>
                        <a:rPr lang="en-US" sz="1400" b="0" dirty="0">
                          <a:solidFill>
                            <a:schemeClr val="bg2"/>
                          </a:solidFill>
                          <a:latin typeface="Arial Narrow" panose="020B0606020202030204" pitchFamily="34" charset="0"/>
                        </a:rPr>
                        <a:t>can “flip” a PO e-mail directly into an electronic invoice</a:t>
                      </a:r>
                      <a:r>
                        <a:rPr lang="en-US" sz="1400" b="0" baseline="0" dirty="0">
                          <a:solidFill>
                            <a:schemeClr val="bg2"/>
                          </a:solidFill>
                          <a:latin typeface="Arial Narrow" panose="020B0606020202030204" pitchFamily="34" charset="0"/>
                        </a:rPr>
                        <a:t> in Coupa</a:t>
                      </a:r>
                      <a:r>
                        <a:rPr lang="en-US" sz="1400" b="0" kern="1200" baseline="0" dirty="0">
                          <a:solidFill>
                            <a:schemeClr val="bg2"/>
                          </a:solidFill>
                          <a:latin typeface="Arial Narrow" panose="020B0606020202030204" pitchFamily="34" charset="0"/>
                          <a:ea typeface="+mn-ea"/>
                          <a:cs typeface="+mn-cs"/>
                        </a:rPr>
                        <a:t> </a:t>
                      </a:r>
                      <a:r>
                        <a:rPr lang="en-US" sz="1400" b="0" kern="1200" dirty="0">
                          <a:solidFill>
                            <a:schemeClr val="bg2"/>
                          </a:solidFill>
                          <a:latin typeface="Arial Narrow" panose="020B0606020202030204" pitchFamily="34" charset="0"/>
                          <a:ea typeface="+mn-ea"/>
                          <a:cs typeface="Arial" pitchFamily="34" charset="0"/>
                        </a:rPr>
                        <a:t>Only invoice exceptions are processed by AP. Suppliers DO NOT have access to the portal. </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EBF1FF"/>
                    </a:solidFill>
                  </a:tcPr>
                </a:tc>
                <a:extLst>
                  <a:ext uri="{0D108BD9-81ED-4DB2-BD59-A6C34878D82A}">
                    <a16:rowId xmlns:a16="http://schemas.microsoft.com/office/drawing/2014/main" val="3290029330"/>
                  </a:ext>
                </a:extLst>
              </a:tr>
            </a:tbl>
          </a:graphicData>
        </a:graphic>
      </p:graphicFrame>
    </p:spTree>
    <p:extLst>
      <p:ext uri="{BB962C8B-B14F-4D97-AF65-F5344CB8AC3E}">
        <p14:creationId xmlns:p14="http://schemas.microsoft.com/office/powerpoint/2010/main" val="2481132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96C2940-6B5C-4FD1-B9A4-C1C3124FB603}"/>
              </a:ext>
            </a:extLst>
          </p:cNvPr>
          <p:cNvSpPr>
            <a:spLocks noGrp="1"/>
          </p:cNvSpPr>
          <p:nvPr>
            <p:ph type="ftr" sz="quarter" idx="10"/>
          </p:nvPr>
        </p:nvSpPr>
        <p:spPr/>
        <p:txBody>
          <a:bodyPr/>
          <a:lstStyle/>
          <a:p>
            <a:r>
              <a:rPr lang="en-US">
                <a:solidFill>
                  <a:srgbClr val="FFFFFF"/>
                </a:solidFill>
              </a:rPr>
              <a:t>© 2018 CHS Inc. Internal</a:t>
            </a:r>
            <a:endParaRPr lang="en-US" dirty="0">
              <a:solidFill>
                <a:srgbClr val="FFFFFF"/>
              </a:solidFill>
            </a:endParaRPr>
          </a:p>
        </p:txBody>
      </p:sp>
      <p:sp>
        <p:nvSpPr>
          <p:cNvPr id="3" name="Slide Number Placeholder 2">
            <a:extLst>
              <a:ext uri="{FF2B5EF4-FFF2-40B4-BE49-F238E27FC236}">
                <a16:creationId xmlns:a16="http://schemas.microsoft.com/office/drawing/2014/main" id="{2B2975A8-B15F-4EEF-AA87-7FDA6618A5B3}"/>
              </a:ext>
            </a:extLst>
          </p:cNvPr>
          <p:cNvSpPr>
            <a:spLocks noGrp="1"/>
          </p:cNvSpPr>
          <p:nvPr>
            <p:ph type="sldNum" sz="quarter" idx="11"/>
          </p:nvPr>
        </p:nvSpPr>
        <p:spPr/>
        <p:txBody>
          <a:bodyPr/>
          <a:lstStyle/>
          <a:p>
            <a:fld id="{6A6F46FF-D5FD-D344-AAD7-CAD0D68AD4E5}" type="slidenum">
              <a:rPr lang="en-US" smtClean="0"/>
              <a:pPr/>
              <a:t>3</a:t>
            </a:fld>
            <a:endParaRPr lang="en-US" dirty="0"/>
          </a:p>
        </p:txBody>
      </p:sp>
      <p:sp>
        <p:nvSpPr>
          <p:cNvPr id="4" name="Text Placeholder 3">
            <a:extLst>
              <a:ext uri="{FF2B5EF4-FFF2-40B4-BE49-F238E27FC236}">
                <a16:creationId xmlns:a16="http://schemas.microsoft.com/office/drawing/2014/main" id="{6785AE84-4E7C-46F9-8354-AAC21D43FE58}"/>
              </a:ext>
            </a:extLst>
          </p:cNvPr>
          <p:cNvSpPr>
            <a:spLocks noGrp="1"/>
          </p:cNvSpPr>
          <p:nvPr>
            <p:ph type="body" sz="quarter" idx="16"/>
          </p:nvPr>
        </p:nvSpPr>
        <p:spPr/>
        <p:txBody>
          <a:bodyPr/>
          <a:lstStyle/>
          <a:p>
            <a:r>
              <a:rPr lang="en-US" dirty="0"/>
              <a:t>Introduction to the Coupa Supplier Portal (CSP)</a:t>
            </a:r>
          </a:p>
        </p:txBody>
      </p:sp>
      <p:sp>
        <p:nvSpPr>
          <p:cNvPr id="5" name="Text Placeholder 4">
            <a:extLst>
              <a:ext uri="{FF2B5EF4-FFF2-40B4-BE49-F238E27FC236}">
                <a16:creationId xmlns:a16="http://schemas.microsoft.com/office/drawing/2014/main" id="{FCE10D1B-4F49-4D62-85E0-E1AE2A44A603}"/>
              </a:ext>
            </a:extLst>
          </p:cNvPr>
          <p:cNvSpPr>
            <a:spLocks noGrp="1"/>
          </p:cNvSpPr>
          <p:nvPr>
            <p:ph type="body" sz="quarter" idx="12"/>
          </p:nvPr>
        </p:nvSpPr>
        <p:spPr/>
        <p:txBody>
          <a:bodyPr/>
          <a:lstStyle/>
          <a:p>
            <a:r>
              <a:rPr lang="en-US" dirty="0"/>
              <a:t>The Coupa Supplier Portal (CSP) is a free platform that suppliers can use to transact directly with CHS through Coupa.  The CSP allows a supplier to:</a:t>
            </a:r>
          </a:p>
          <a:p>
            <a:pPr lvl="1">
              <a:buClrTx/>
            </a:pPr>
            <a:r>
              <a:rPr lang="en-US" dirty="0"/>
              <a:t>Manage company information with CHS</a:t>
            </a:r>
          </a:p>
          <a:p>
            <a:pPr lvl="1">
              <a:buClrTx/>
            </a:pPr>
            <a:r>
              <a:rPr lang="en-US" dirty="0"/>
              <a:t>Electronically view Purchase Orders and invoice against those orders directly</a:t>
            </a:r>
          </a:p>
          <a:p>
            <a:pPr lvl="1">
              <a:buClrTx/>
            </a:pPr>
            <a:r>
              <a:rPr lang="en-US" dirty="0"/>
              <a:t>View the status of invoices in real-time</a:t>
            </a:r>
          </a:p>
          <a:p>
            <a:endParaRPr lang="en-US" dirty="0"/>
          </a:p>
        </p:txBody>
      </p:sp>
    </p:spTree>
    <p:extLst>
      <p:ext uri="{BB962C8B-B14F-4D97-AF65-F5344CB8AC3E}">
        <p14:creationId xmlns:p14="http://schemas.microsoft.com/office/powerpoint/2010/main" val="3927157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633AD5-5355-4A76-A7A5-2B4D6D5F3705}"/>
              </a:ext>
            </a:extLst>
          </p:cNvPr>
          <p:cNvSpPr>
            <a:spLocks noGrp="1"/>
          </p:cNvSpPr>
          <p:nvPr>
            <p:ph type="ftr" sz="quarter" idx="10"/>
          </p:nvPr>
        </p:nvSpPr>
        <p:spPr/>
        <p:txBody>
          <a:bodyPr/>
          <a:lstStyle/>
          <a:p>
            <a:r>
              <a:rPr lang="en-US" dirty="0">
                <a:solidFill>
                  <a:srgbClr val="FFFFFF"/>
                </a:solidFill>
              </a:rPr>
              <a:t>© 2018 CHS Inc. Internal</a:t>
            </a:r>
          </a:p>
        </p:txBody>
      </p:sp>
      <p:sp>
        <p:nvSpPr>
          <p:cNvPr id="3" name="Slide Number Placeholder 2">
            <a:extLst>
              <a:ext uri="{FF2B5EF4-FFF2-40B4-BE49-F238E27FC236}">
                <a16:creationId xmlns:a16="http://schemas.microsoft.com/office/drawing/2014/main" id="{9BC1EEAD-4F5E-4557-B3BA-C58E9053500D}"/>
              </a:ext>
            </a:extLst>
          </p:cNvPr>
          <p:cNvSpPr>
            <a:spLocks noGrp="1"/>
          </p:cNvSpPr>
          <p:nvPr>
            <p:ph type="sldNum" sz="quarter" idx="11"/>
          </p:nvPr>
        </p:nvSpPr>
        <p:spPr/>
        <p:txBody>
          <a:bodyPr/>
          <a:lstStyle/>
          <a:p>
            <a:fld id="{6A6F46FF-D5FD-D344-AAD7-CAD0D68AD4E5}" type="slidenum">
              <a:rPr lang="en-US" smtClean="0"/>
              <a:pPr/>
              <a:t>4</a:t>
            </a:fld>
            <a:endParaRPr lang="en-US" dirty="0"/>
          </a:p>
        </p:txBody>
      </p:sp>
      <p:sp>
        <p:nvSpPr>
          <p:cNvPr id="6" name="Text Placeholder 6">
            <a:extLst>
              <a:ext uri="{FF2B5EF4-FFF2-40B4-BE49-F238E27FC236}">
                <a16:creationId xmlns:a16="http://schemas.microsoft.com/office/drawing/2014/main" id="{8C28A4BF-A5EC-4D68-8C4F-4299A7C205AC}"/>
              </a:ext>
            </a:extLst>
          </p:cNvPr>
          <p:cNvSpPr txBox="1">
            <a:spLocks noGrp="1"/>
          </p:cNvSpPr>
          <p:nvPr>
            <p:ph type="body" sz="quarter" idx="12"/>
          </p:nvPr>
        </p:nvSpPr>
        <p:spPr>
          <a:xfrm>
            <a:off x="657225" y="1186093"/>
            <a:ext cx="10080625" cy="950517"/>
          </a:xfrm>
          <a:prstGeom prst="rect">
            <a:avLst/>
          </a:prstGeom>
          <a:noFill/>
        </p:spPr>
        <p:txBody>
          <a:bodyPr wrap="square" rtlCol="0">
            <a:spAutoFit/>
          </a:bodyPr>
          <a:lstStyle/>
          <a:p>
            <a:r>
              <a:rPr lang="en-US" dirty="0"/>
              <a:t>Alternatively, a supplier can use </a:t>
            </a:r>
            <a:r>
              <a:rPr lang="en-US" dirty="0" err="1"/>
              <a:t>Coupa’s</a:t>
            </a:r>
            <a:r>
              <a:rPr lang="en-US" dirty="0"/>
              <a:t> Supplier Actionable Notification (SAN) functionality. </a:t>
            </a:r>
            <a:r>
              <a:rPr lang="en-US" b="0" dirty="0">
                <a:cs typeface="Arial" pitchFamily="34" charset="0"/>
              </a:rPr>
              <a:t>A supplier only needs to provide </a:t>
            </a:r>
            <a:r>
              <a:rPr lang="en-US" dirty="0">
                <a:cs typeface="Arial" pitchFamily="34" charset="0"/>
              </a:rPr>
              <a:t>an updated email address to receive POs</a:t>
            </a:r>
          </a:p>
          <a:p>
            <a:pPr lvl="1"/>
            <a:r>
              <a:rPr lang="en-US" b="0" dirty="0">
                <a:cs typeface="Arial" pitchFamily="34" charset="0"/>
              </a:rPr>
              <a:t>The email address should be regularly checked to ensure timely purchase to pay</a:t>
            </a:r>
          </a:p>
        </p:txBody>
      </p:sp>
      <p:sp>
        <p:nvSpPr>
          <p:cNvPr id="9" name="Text Placeholder 1">
            <a:extLst>
              <a:ext uri="{FF2B5EF4-FFF2-40B4-BE49-F238E27FC236}">
                <a16:creationId xmlns:a16="http://schemas.microsoft.com/office/drawing/2014/main" id="{00854E70-5093-4357-A0B3-89567D0B0535}"/>
              </a:ext>
            </a:extLst>
          </p:cNvPr>
          <p:cNvSpPr>
            <a:spLocks noGrp="1"/>
          </p:cNvSpPr>
          <p:nvPr>
            <p:ph type="body" sz="quarter" idx="16"/>
          </p:nvPr>
        </p:nvSpPr>
        <p:spPr>
          <a:xfrm>
            <a:off x="657225" y="319088"/>
            <a:ext cx="10777538" cy="587386"/>
          </a:xfrm>
        </p:spPr>
        <p:txBody>
          <a:bodyPr/>
          <a:lstStyle/>
          <a:p>
            <a:r>
              <a:rPr lang="en-US" dirty="0"/>
              <a:t>Introduction to Supplier Actionable Notifications (SAN)</a:t>
            </a:r>
          </a:p>
        </p:txBody>
      </p:sp>
    </p:spTree>
    <p:extLst>
      <p:ext uri="{BB962C8B-B14F-4D97-AF65-F5344CB8AC3E}">
        <p14:creationId xmlns:p14="http://schemas.microsoft.com/office/powerpoint/2010/main" val="100833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9D94329-DEBE-4BF2-B0B4-16159C1B6B19}"/>
              </a:ext>
            </a:extLst>
          </p:cNvPr>
          <p:cNvSpPr>
            <a:spLocks noGrp="1"/>
          </p:cNvSpPr>
          <p:nvPr>
            <p:ph type="body" sz="quarter" idx="10"/>
          </p:nvPr>
        </p:nvSpPr>
        <p:spPr>
          <a:xfrm>
            <a:off x="657224" y="65316"/>
            <a:ext cx="10777520" cy="503852"/>
          </a:xfrm>
        </p:spPr>
        <p:txBody>
          <a:bodyPr/>
          <a:lstStyle/>
          <a:p>
            <a:r>
              <a:rPr lang="en-US" dirty="0"/>
              <a:t>Joining the Coupa Supplier Portal (CSP) </a:t>
            </a:r>
          </a:p>
        </p:txBody>
      </p:sp>
      <p:sp>
        <p:nvSpPr>
          <p:cNvPr id="4" name="Footer Placeholder 3">
            <a:extLst>
              <a:ext uri="{FF2B5EF4-FFF2-40B4-BE49-F238E27FC236}">
                <a16:creationId xmlns:a16="http://schemas.microsoft.com/office/drawing/2014/main" id="{2A658FE0-DD1C-4C7B-ACEE-F04655EA8CBC}"/>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064314BB-513B-429C-A8AF-0E3C8338A84F}"/>
              </a:ext>
            </a:extLst>
          </p:cNvPr>
          <p:cNvSpPr>
            <a:spLocks noGrp="1"/>
          </p:cNvSpPr>
          <p:nvPr>
            <p:ph type="sldNum" sz="quarter" idx="12"/>
          </p:nvPr>
        </p:nvSpPr>
        <p:spPr/>
        <p:txBody>
          <a:bodyPr/>
          <a:lstStyle/>
          <a:p>
            <a:fld id="{6A6F46FF-D5FD-D344-AAD7-CAD0D68AD4E5}" type="slidenum">
              <a:rPr lang="en-US" smtClean="0"/>
              <a:pPr/>
              <a:t>5</a:t>
            </a:fld>
            <a:endParaRPr lang="en-US" dirty="0"/>
          </a:p>
        </p:txBody>
      </p:sp>
      <p:sp>
        <p:nvSpPr>
          <p:cNvPr id="6" name="Slide Number Placeholder 3">
            <a:extLst>
              <a:ext uri="{FF2B5EF4-FFF2-40B4-BE49-F238E27FC236}">
                <a16:creationId xmlns:a16="http://schemas.microsoft.com/office/drawing/2014/main" id="{84DB8562-6A55-44F9-BBB9-67ECCE0DBE3D}"/>
              </a:ext>
            </a:extLst>
          </p:cNvPr>
          <p:cNvSpPr txBox="1">
            <a:spLocks/>
          </p:cNvSpPr>
          <p:nvPr/>
        </p:nvSpPr>
        <p:spPr>
          <a:xfrm>
            <a:off x="8735324" y="6356351"/>
            <a:ext cx="1904920" cy="365125"/>
          </a:xfrm>
          <a:prstGeom prst="rect">
            <a:avLst/>
          </a:prstGeom>
        </p:spPr>
        <p:txBody>
          <a:bodyPr vert="horz" lIns="9144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BE383E08-CA09-4A60-AD37-2060D4DFBE8C}" type="slidenum">
              <a:rPr lang="en-US" smtClean="0"/>
              <a:pPr/>
              <a:t>5</a:t>
            </a:fld>
            <a:endParaRPr lang="en-US" dirty="0"/>
          </a:p>
        </p:txBody>
      </p:sp>
      <p:sp>
        <p:nvSpPr>
          <p:cNvPr id="7" name="Text Placeholder 2">
            <a:extLst>
              <a:ext uri="{FF2B5EF4-FFF2-40B4-BE49-F238E27FC236}">
                <a16:creationId xmlns:a16="http://schemas.microsoft.com/office/drawing/2014/main" id="{9057024D-9A14-42C2-B931-AA9FC5FFA99C}"/>
              </a:ext>
            </a:extLst>
          </p:cNvPr>
          <p:cNvSpPr txBox="1">
            <a:spLocks/>
          </p:cNvSpPr>
          <p:nvPr/>
        </p:nvSpPr>
        <p:spPr>
          <a:xfrm>
            <a:off x="657224" y="746450"/>
            <a:ext cx="11228387" cy="5305394"/>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chemeClr val="bg2"/>
                </a:solidFill>
              </a:rPr>
              <a:t>To link with CHS on the CSP, the supplier contact will receive the following email:</a:t>
            </a:r>
          </a:p>
          <a:p>
            <a:endParaRPr lang="en-US" sz="2000" dirty="0">
              <a:solidFill>
                <a:schemeClr val="bg2"/>
              </a:solidFill>
            </a:endParaRPr>
          </a:p>
          <a:p>
            <a:endParaRPr lang="en-US" sz="2000" dirty="0">
              <a:solidFill>
                <a:schemeClr val="bg2"/>
              </a:solidFill>
            </a:endParaRPr>
          </a:p>
          <a:p>
            <a:endParaRPr lang="en-US" sz="2000" dirty="0">
              <a:solidFill>
                <a:schemeClr val="bg2"/>
              </a:solidFill>
            </a:endParaRPr>
          </a:p>
          <a:p>
            <a:endParaRPr lang="en-US" sz="2000" dirty="0">
              <a:solidFill>
                <a:schemeClr val="bg2"/>
              </a:solidFill>
            </a:endParaRPr>
          </a:p>
          <a:p>
            <a:pPr marL="0" indent="0">
              <a:buNone/>
            </a:pPr>
            <a:endParaRPr lang="en-US" sz="2000" dirty="0">
              <a:solidFill>
                <a:schemeClr val="bg2"/>
              </a:solidFill>
            </a:endParaRPr>
          </a:p>
          <a:p>
            <a:r>
              <a:rPr lang="en-US" sz="2000" dirty="0">
                <a:solidFill>
                  <a:schemeClr val="bg2"/>
                </a:solidFill>
              </a:rPr>
              <a:t>Suppliers will be prompted to create an account and take a guided tour of the portal</a:t>
            </a:r>
          </a:p>
          <a:p>
            <a:endParaRPr lang="en-US" sz="2000" b="1" dirty="0">
              <a:solidFill>
                <a:schemeClr val="bg2"/>
              </a:solidFill>
            </a:endParaRPr>
          </a:p>
          <a:p>
            <a:endParaRPr lang="en-US" sz="2000" b="1" dirty="0">
              <a:solidFill>
                <a:schemeClr val="bg2"/>
              </a:solidFill>
            </a:endParaRPr>
          </a:p>
          <a:p>
            <a:endParaRPr lang="en-US" sz="2000" b="1" dirty="0">
              <a:solidFill>
                <a:schemeClr val="bg2"/>
              </a:solidFill>
            </a:endParaRPr>
          </a:p>
          <a:p>
            <a:endParaRPr lang="en-US" sz="2000" b="1" dirty="0">
              <a:solidFill>
                <a:schemeClr val="bg2"/>
              </a:solidFill>
            </a:endParaRPr>
          </a:p>
          <a:p>
            <a:r>
              <a:rPr lang="en-US" sz="2000" i="1" dirty="0">
                <a:solidFill>
                  <a:schemeClr val="bg2"/>
                </a:solidFill>
              </a:rPr>
              <a:t>Suppliers not opting for this method of PO/Invoice Transmission need to provide a valid business email in order to receive POs and Transmit Invoices back to Coupa</a:t>
            </a:r>
          </a:p>
        </p:txBody>
      </p:sp>
      <p:pic>
        <p:nvPicPr>
          <p:cNvPr id="8" name="Picture 7">
            <a:extLst>
              <a:ext uri="{FF2B5EF4-FFF2-40B4-BE49-F238E27FC236}">
                <a16:creationId xmlns:a16="http://schemas.microsoft.com/office/drawing/2014/main" id="{EBAD230B-CF61-4F16-A740-B586BB9DC0C3}"/>
              </a:ext>
            </a:extLst>
          </p:cNvPr>
          <p:cNvPicPr>
            <a:picLocks noChangeAspect="1"/>
          </p:cNvPicPr>
          <p:nvPr/>
        </p:nvPicPr>
        <p:blipFill>
          <a:blip r:embed="rId3"/>
          <a:stretch>
            <a:fillRect/>
          </a:stretch>
        </p:blipFill>
        <p:spPr>
          <a:xfrm>
            <a:off x="2809987" y="1241447"/>
            <a:ext cx="6568850" cy="1735017"/>
          </a:xfrm>
          <a:prstGeom prst="rect">
            <a:avLst/>
          </a:prstGeom>
        </p:spPr>
      </p:pic>
      <p:pic>
        <p:nvPicPr>
          <p:cNvPr id="9" name="Picture 8">
            <a:extLst>
              <a:ext uri="{FF2B5EF4-FFF2-40B4-BE49-F238E27FC236}">
                <a16:creationId xmlns:a16="http://schemas.microsoft.com/office/drawing/2014/main" id="{8EA9CB5F-F599-4E86-98A3-7DB425AC12B3}"/>
              </a:ext>
            </a:extLst>
          </p:cNvPr>
          <p:cNvPicPr>
            <a:picLocks noChangeAspect="1"/>
          </p:cNvPicPr>
          <p:nvPr/>
        </p:nvPicPr>
        <p:blipFill>
          <a:blip r:embed="rId4"/>
          <a:stretch>
            <a:fillRect/>
          </a:stretch>
        </p:blipFill>
        <p:spPr>
          <a:xfrm>
            <a:off x="2388637" y="3578283"/>
            <a:ext cx="2405304" cy="1525065"/>
          </a:xfrm>
          <a:prstGeom prst="rect">
            <a:avLst/>
          </a:prstGeom>
        </p:spPr>
      </p:pic>
      <p:pic>
        <p:nvPicPr>
          <p:cNvPr id="10" name="Picture 9">
            <a:extLst>
              <a:ext uri="{FF2B5EF4-FFF2-40B4-BE49-F238E27FC236}">
                <a16:creationId xmlns:a16="http://schemas.microsoft.com/office/drawing/2014/main" id="{F38C5616-D14D-45E4-B17A-E2E248CA6842}"/>
              </a:ext>
            </a:extLst>
          </p:cNvPr>
          <p:cNvPicPr>
            <a:picLocks noChangeAspect="1"/>
          </p:cNvPicPr>
          <p:nvPr/>
        </p:nvPicPr>
        <p:blipFill>
          <a:blip r:embed="rId5"/>
          <a:stretch>
            <a:fillRect/>
          </a:stretch>
        </p:blipFill>
        <p:spPr>
          <a:xfrm>
            <a:off x="6966948" y="3595490"/>
            <a:ext cx="2441187" cy="1525065"/>
          </a:xfrm>
          <a:prstGeom prst="rect">
            <a:avLst/>
          </a:prstGeom>
          <a:ln>
            <a:solidFill>
              <a:schemeClr val="tx1"/>
            </a:solidFill>
          </a:ln>
        </p:spPr>
      </p:pic>
      <p:sp>
        <p:nvSpPr>
          <p:cNvPr id="11" name="Arrow: Right 10">
            <a:extLst>
              <a:ext uri="{FF2B5EF4-FFF2-40B4-BE49-F238E27FC236}">
                <a16:creationId xmlns:a16="http://schemas.microsoft.com/office/drawing/2014/main" id="{B668D6D1-364B-4B51-8BCC-174A3902E4EB}"/>
              </a:ext>
            </a:extLst>
          </p:cNvPr>
          <p:cNvSpPr/>
          <p:nvPr/>
        </p:nvSpPr>
        <p:spPr>
          <a:xfrm>
            <a:off x="5593295" y="4171403"/>
            <a:ext cx="574299" cy="461639"/>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err="1">
              <a:solidFill>
                <a:schemeClr val="accent6">
                  <a:lumMod val="85000"/>
                  <a:lumOff val="15000"/>
                </a:schemeClr>
              </a:solidFill>
            </a:endParaRPr>
          </a:p>
        </p:txBody>
      </p:sp>
    </p:spTree>
    <p:extLst>
      <p:ext uri="{BB962C8B-B14F-4D97-AF65-F5344CB8AC3E}">
        <p14:creationId xmlns:p14="http://schemas.microsoft.com/office/powerpoint/2010/main" val="1384440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431CD1-936D-440E-B3C3-3B589693968C}"/>
              </a:ext>
            </a:extLst>
          </p:cNvPr>
          <p:cNvSpPr>
            <a:spLocks noGrp="1"/>
          </p:cNvSpPr>
          <p:nvPr>
            <p:ph type="body" sz="quarter" idx="10"/>
          </p:nvPr>
        </p:nvSpPr>
        <p:spPr/>
        <p:txBody>
          <a:bodyPr/>
          <a:lstStyle/>
          <a:p>
            <a:r>
              <a:rPr lang="en-US" dirty="0"/>
              <a:t>Adding Additional CSP Users</a:t>
            </a:r>
          </a:p>
        </p:txBody>
      </p:sp>
      <p:sp>
        <p:nvSpPr>
          <p:cNvPr id="4" name="Footer Placeholder 3">
            <a:extLst>
              <a:ext uri="{FF2B5EF4-FFF2-40B4-BE49-F238E27FC236}">
                <a16:creationId xmlns:a16="http://schemas.microsoft.com/office/drawing/2014/main" id="{75C92182-56C8-48C5-95B9-73D4BF6C77F0}"/>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41487F6D-D058-449B-AC07-AFE1116E0F17}"/>
              </a:ext>
            </a:extLst>
          </p:cNvPr>
          <p:cNvSpPr>
            <a:spLocks noGrp="1"/>
          </p:cNvSpPr>
          <p:nvPr>
            <p:ph type="sldNum" sz="quarter" idx="12"/>
          </p:nvPr>
        </p:nvSpPr>
        <p:spPr/>
        <p:txBody>
          <a:bodyPr/>
          <a:lstStyle/>
          <a:p>
            <a:fld id="{6A6F46FF-D5FD-D344-AAD7-CAD0D68AD4E5}" type="slidenum">
              <a:rPr lang="en-US" smtClean="0"/>
              <a:pPr/>
              <a:t>6</a:t>
            </a:fld>
            <a:endParaRPr lang="en-US" dirty="0"/>
          </a:p>
        </p:txBody>
      </p:sp>
      <p:pic>
        <p:nvPicPr>
          <p:cNvPr id="7" name="Picture 6">
            <a:extLst>
              <a:ext uri="{FF2B5EF4-FFF2-40B4-BE49-F238E27FC236}">
                <a16:creationId xmlns:a16="http://schemas.microsoft.com/office/drawing/2014/main" id="{6C5BD1AA-A807-4052-9FEE-042F7575F024}"/>
              </a:ext>
            </a:extLst>
          </p:cNvPr>
          <p:cNvPicPr>
            <a:picLocks noChangeAspect="1"/>
          </p:cNvPicPr>
          <p:nvPr/>
        </p:nvPicPr>
        <p:blipFill>
          <a:blip r:embed="rId2"/>
          <a:stretch>
            <a:fillRect/>
          </a:stretch>
        </p:blipFill>
        <p:spPr>
          <a:xfrm>
            <a:off x="1695635" y="1382526"/>
            <a:ext cx="8800730" cy="1404811"/>
          </a:xfrm>
          <a:prstGeom prst="rect">
            <a:avLst/>
          </a:prstGeom>
        </p:spPr>
      </p:pic>
      <p:sp>
        <p:nvSpPr>
          <p:cNvPr id="8" name="Rounded Rectangle 9">
            <a:extLst>
              <a:ext uri="{FF2B5EF4-FFF2-40B4-BE49-F238E27FC236}">
                <a16:creationId xmlns:a16="http://schemas.microsoft.com/office/drawing/2014/main" id="{8DB9082F-101D-49F2-821A-866A824820FF}"/>
              </a:ext>
            </a:extLst>
          </p:cNvPr>
          <p:cNvSpPr/>
          <p:nvPr/>
        </p:nvSpPr>
        <p:spPr bwMode="auto">
          <a:xfrm flipV="1">
            <a:off x="7066626" y="1828799"/>
            <a:ext cx="701336" cy="319598"/>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9">
            <a:extLst>
              <a:ext uri="{FF2B5EF4-FFF2-40B4-BE49-F238E27FC236}">
                <a16:creationId xmlns:a16="http://schemas.microsoft.com/office/drawing/2014/main" id="{87500206-6657-490B-B3E3-0CDD7659CE38}"/>
              </a:ext>
            </a:extLst>
          </p:cNvPr>
          <p:cNvSpPr/>
          <p:nvPr/>
        </p:nvSpPr>
        <p:spPr bwMode="auto">
          <a:xfrm flipV="1">
            <a:off x="9349666" y="2403120"/>
            <a:ext cx="930676" cy="319598"/>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811163CD-F71C-4D11-B343-DD3BAF7DBEBC}"/>
              </a:ext>
            </a:extLst>
          </p:cNvPr>
          <p:cNvSpPr/>
          <p:nvPr/>
        </p:nvSpPr>
        <p:spPr>
          <a:xfrm>
            <a:off x="7572652" y="1642368"/>
            <a:ext cx="310719" cy="230821"/>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1</a:t>
            </a:r>
          </a:p>
        </p:txBody>
      </p:sp>
      <p:sp>
        <p:nvSpPr>
          <p:cNvPr id="11" name="Oval 10">
            <a:extLst>
              <a:ext uri="{FF2B5EF4-FFF2-40B4-BE49-F238E27FC236}">
                <a16:creationId xmlns:a16="http://schemas.microsoft.com/office/drawing/2014/main" id="{7FAA2F67-C846-4AC4-9885-040478AEF18B}"/>
              </a:ext>
            </a:extLst>
          </p:cNvPr>
          <p:cNvSpPr/>
          <p:nvPr/>
        </p:nvSpPr>
        <p:spPr>
          <a:xfrm>
            <a:off x="10077634" y="2287709"/>
            <a:ext cx="310719" cy="230821"/>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2</a:t>
            </a:r>
          </a:p>
        </p:txBody>
      </p:sp>
      <p:cxnSp>
        <p:nvCxnSpPr>
          <p:cNvPr id="12" name="Straight Arrow Connector 11">
            <a:extLst>
              <a:ext uri="{FF2B5EF4-FFF2-40B4-BE49-F238E27FC236}">
                <a16:creationId xmlns:a16="http://schemas.microsoft.com/office/drawing/2014/main" id="{535EE746-EAA7-4C7B-A0FE-AADB45B5A579}"/>
              </a:ext>
            </a:extLst>
          </p:cNvPr>
          <p:cNvCxnSpPr>
            <a:cxnSpLocks/>
          </p:cNvCxnSpPr>
          <p:nvPr/>
        </p:nvCxnSpPr>
        <p:spPr>
          <a:xfrm flipH="1">
            <a:off x="7883371" y="1642368"/>
            <a:ext cx="2744681" cy="1154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82D2789-FFD6-4D2A-9031-BE056A2ECADA}"/>
              </a:ext>
            </a:extLst>
          </p:cNvPr>
          <p:cNvCxnSpPr>
            <a:cxnSpLocks/>
            <a:endCxn id="11" idx="7"/>
          </p:cNvCxnSpPr>
          <p:nvPr/>
        </p:nvCxnSpPr>
        <p:spPr>
          <a:xfrm flipH="1">
            <a:off x="10342849" y="1642368"/>
            <a:ext cx="257830" cy="6791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9A489B8-C8DD-4B44-9531-BACC10B7C79A}"/>
              </a:ext>
            </a:extLst>
          </p:cNvPr>
          <p:cNvSpPr txBox="1"/>
          <p:nvPr/>
        </p:nvSpPr>
        <p:spPr>
          <a:xfrm>
            <a:off x="10573610" y="280450"/>
            <a:ext cx="1618389" cy="1477328"/>
          </a:xfrm>
          <a:prstGeom prst="rect">
            <a:avLst/>
          </a:prstGeom>
          <a:solidFill>
            <a:schemeClr val="bg1">
              <a:lumMod val="95000"/>
            </a:schemeClr>
          </a:solidFill>
        </p:spPr>
        <p:txBody>
          <a:bodyPr wrap="square" rtlCol="0">
            <a:spAutoFit/>
          </a:bodyPr>
          <a:lstStyle/>
          <a:p>
            <a:r>
              <a:rPr lang="en-US" dirty="0">
                <a:solidFill>
                  <a:schemeClr val="bg2"/>
                </a:solidFill>
              </a:rPr>
              <a:t>To add users, first select “Admin” then click “Invite User”</a:t>
            </a:r>
          </a:p>
        </p:txBody>
      </p:sp>
      <p:pic>
        <p:nvPicPr>
          <p:cNvPr id="20" name="Picture 19">
            <a:extLst>
              <a:ext uri="{FF2B5EF4-FFF2-40B4-BE49-F238E27FC236}">
                <a16:creationId xmlns:a16="http://schemas.microsoft.com/office/drawing/2014/main" id="{A92DF9DC-8382-413D-9EC4-2089B398578E}"/>
              </a:ext>
            </a:extLst>
          </p:cNvPr>
          <p:cNvPicPr>
            <a:picLocks noChangeAspect="1"/>
          </p:cNvPicPr>
          <p:nvPr/>
        </p:nvPicPr>
        <p:blipFill>
          <a:blip r:embed="rId3"/>
          <a:stretch>
            <a:fillRect/>
          </a:stretch>
        </p:blipFill>
        <p:spPr>
          <a:xfrm>
            <a:off x="4802743" y="3577701"/>
            <a:ext cx="2586515" cy="2460827"/>
          </a:xfrm>
          <a:prstGeom prst="rect">
            <a:avLst/>
          </a:prstGeom>
        </p:spPr>
      </p:pic>
      <p:sp>
        <p:nvSpPr>
          <p:cNvPr id="21" name="Arrow: Down 20">
            <a:extLst>
              <a:ext uri="{FF2B5EF4-FFF2-40B4-BE49-F238E27FC236}">
                <a16:creationId xmlns:a16="http://schemas.microsoft.com/office/drawing/2014/main" id="{839DA679-6AA1-4753-B6D8-F8A54F406EB1}"/>
              </a:ext>
            </a:extLst>
          </p:cNvPr>
          <p:cNvSpPr/>
          <p:nvPr/>
        </p:nvSpPr>
        <p:spPr>
          <a:xfrm>
            <a:off x="5891814" y="2902998"/>
            <a:ext cx="408372" cy="4616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443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B116C90-2D8E-4B84-92C2-0230C7F10F80}"/>
              </a:ext>
            </a:extLst>
          </p:cNvPr>
          <p:cNvPicPr>
            <a:picLocks noGrp="1" noChangeAspect="1"/>
          </p:cNvPicPr>
          <p:nvPr>
            <p:ph sz="quarter" idx="27"/>
          </p:nvPr>
        </p:nvPicPr>
        <p:blipFill>
          <a:blip r:embed="rId2"/>
          <a:stretch>
            <a:fillRect/>
          </a:stretch>
        </p:blipFill>
        <p:spPr>
          <a:xfrm>
            <a:off x="1195825" y="1740024"/>
            <a:ext cx="3576797" cy="2530324"/>
          </a:xfrm>
          <a:prstGeom prst="rect">
            <a:avLst/>
          </a:prstGeom>
        </p:spPr>
      </p:pic>
      <p:pic>
        <p:nvPicPr>
          <p:cNvPr id="7" name="Picture 6">
            <a:extLst>
              <a:ext uri="{FF2B5EF4-FFF2-40B4-BE49-F238E27FC236}">
                <a16:creationId xmlns:a16="http://schemas.microsoft.com/office/drawing/2014/main" id="{4B92F50B-8F18-4883-A7AF-1ED7D1BA1E12}"/>
              </a:ext>
            </a:extLst>
          </p:cNvPr>
          <p:cNvPicPr>
            <a:picLocks noChangeAspect="1"/>
          </p:cNvPicPr>
          <p:nvPr/>
        </p:nvPicPr>
        <p:blipFill>
          <a:blip r:embed="rId3"/>
          <a:stretch>
            <a:fillRect/>
          </a:stretch>
        </p:blipFill>
        <p:spPr>
          <a:xfrm>
            <a:off x="1195825" y="4321893"/>
            <a:ext cx="3576797" cy="1544893"/>
          </a:xfrm>
          <a:prstGeom prst="rect">
            <a:avLst/>
          </a:prstGeom>
        </p:spPr>
      </p:pic>
      <p:sp>
        <p:nvSpPr>
          <p:cNvPr id="3" name="Text Placeholder 2">
            <a:extLst>
              <a:ext uri="{FF2B5EF4-FFF2-40B4-BE49-F238E27FC236}">
                <a16:creationId xmlns:a16="http://schemas.microsoft.com/office/drawing/2014/main" id="{E4DB4946-4C7B-469D-9C0B-22554E4C5464}"/>
              </a:ext>
            </a:extLst>
          </p:cNvPr>
          <p:cNvSpPr>
            <a:spLocks noGrp="1"/>
          </p:cNvSpPr>
          <p:nvPr>
            <p:ph type="body" sz="quarter" idx="10"/>
          </p:nvPr>
        </p:nvSpPr>
        <p:spPr/>
        <p:txBody>
          <a:bodyPr/>
          <a:lstStyle/>
          <a:p>
            <a:r>
              <a:rPr lang="en-US" dirty="0"/>
              <a:t>Receiving and Viewing POs (CSP)</a:t>
            </a:r>
          </a:p>
        </p:txBody>
      </p:sp>
      <p:sp>
        <p:nvSpPr>
          <p:cNvPr id="4" name="Footer Placeholder 3">
            <a:extLst>
              <a:ext uri="{FF2B5EF4-FFF2-40B4-BE49-F238E27FC236}">
                <a16:creationId xmlns:a16="http://schemas.microsoft.com/office/drawing/2014/main" id="{40737645-40B8-4F34-8E83-29C2EFEC2979}"/>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AE952630-9AD8-41A9-9A03-70C194DF4590}"/>
              </a:ext>
            </a:extLst>
          </p:cNvPr>
          <p:cNvSpPr>
            <a:spLocks noGrp="1"/>
          </p:cNvSpPr>
          <p:nvPr>
            <p:ph type="sldNum" sz="quarter" idx="12"/>
          </p:nvPr>
        </p:nvSpPr>
        <p:spPr/>
        <p:txBody>
          <a:bodyPr/>
          <a:lstStyle/>
          <a:p>
            <a:fld id="{6A6F46FF-D5FD-D344-AAD7-CAD0D68AD4E5}" type="slidenum">
              <a:rPr lang="en-US" smtClean="0"/>
              <a:pPr/>
              <a:t>7</a:t>
            </a:fld>
            <a:endParaRPr lang="en-US" dirty="0"/>
          </a:p>
        </p:txBody>
      </p:sp>
      <p:pic>
        <p:nvPicPr>
          <p:cNvPr id="8" name="Picture 7">
            <a:extLst>
              <a:ext uri="{FF2B5EF4-FFF2-40B4-BE49-F238E27FC236}">
                <a16:creationId xmlns:a16="http://schemas.microsoft.com/office/drawing/2014/main" id="{F59B0D0B-EE9E-49CC-98D7-BC5BD087E916}"/>
              </a:ext>
            </a:extLst>
          </p:cNvPr>
          <p:cNvPicPr>
            <a:picLocks noChangeAspect="1"/>
          </p:cNvPicPr>
          <p:nvPr/>
        </p:nvPicPr>
        <p:blipFill>
          <a:blip r:embed="rId4"/>
          <a:stretch>
            <a:fillRect/>
          </a:stretch>
        </p:blipFill>
        <p:spPr>
          <a:xfrm>
            <a:off x="5619700" y="1740024"/>
            <a:ext cx="5256838" cy="2962046"/>
          </a:xfrm>
          <a:prstGeom prst="rect">
            <a:avLst/>
          </a:prstGeom>
        </p:spPr>
      </p:pic>
      <p:sp>
        <p:nvSpPr>
          <p:cNvPr id="9" name="TextBox 8">
            <a:extLst>
              <a:ext uri="{FF2B5EF4-FFF2-40B4-BE49-F238E27FC236}">
                <a16:creationId xmlns:a16="http://schemas.microsoft.com/office/drawing/2014/main" id="{B9A311DD-1DF0-4943-B525-1B6C59BFF2B0}"/>
              </a:ext>
            </a:extLst>
          </p:cNvPr>
          <p:cNvSpPr txBox="1"/>
          <p:nvPr/>
        </p:nvSpPr>
        <p:spPr>
          <a:xfrm>
            <a:off x="2192784" y="1455938"/>
            <a:ext cx="1376039" cy="276999"/>
          </a:xfrm>
          <a:prstGeom prst="rect">
            <a:avLst/>
          </a:prstGeom>
          <a:noFill/>
        </p:spPr>
        <p:txBody>
          <a:bodyPr wrap="square" rtlCol="0">
            <a:spAutoFit/>
          </a:bodyPr>
          <a:lstStyle/>
          <a:p>
            <a:r>
              <a:rPr lang="en-US" sz="1200" b="1" dirty="0">
                <a:solidFill>
                  <a:schemeClr val="bg2"/>
                </a:solidFill>
              </a:rPr>
              <a:t>PO Email</a:t>
            </a:r>
          </a:p>
        </p:txBody>
      </p:sp>
      <p:sp>
        <p:nvSpPr>
          <p:cNvPr id="10" name="TextBox 9">
            <a:extLst>
              <a:ext uri="{FF2B5EF4-FFF2-40B4-BE49-F238E27FC236}">
                <a16:creationId xmlns:a16="http://schemas.microsoft.com/office/drawing/2014/main" id="{07E03C32-A7A1-4D6B-9DD7-E4F5A3FD8CA8}"/>
              </a:ext>
            </a:extLst>
          </p:cNvPr>
          <p:cNvSpPr txBox="1"/>
          <p:nvPr/>
        </p:nvSpPr>
        <p:spPr>
          <a:xfrm>
            <a:off x="7476492" y="1455937"/>
            <a:ext cx="1376039" cy="276999"/>
          </a:xfrm>
          <a:prstGeom prst="rect">
            <a:avLst/>
          </a:prstGeom>
          <a:noFill/>
        </p:spPr>
        <p:txBody>
          <a:bodyPr wrap="square" rtlCol="0">
            <a:spAutoFit/>
          </a:bodyPr>
          <a:lstStyle/>
          <a:p>
            <a:r>
              <a:rPr lang="en-US" sz="1200" b="1" dirty="0">
                <a:solidFill>
                  <a:schemeClr val="bg2"/>
                </a:solidFill>
              </a:rPr>
              <a:t>PO in CSP</a:t>
            </a:r>
          </a:p>
        </p:txBody>
      </p:sp>
    </p:spTree>
    <p:extLst>
      <p:ext uri="{BB962C8B-B14F-4D97-AF65-F5344CB8AC3E}">
        <p14:creationId xmlns:p14="http://schemas.microsoft.com/office/powerpoint/2010/main" val="2816387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7A9630D-0CDB-4209-9680-79C1EDA39CA1}"/>
              </a:ext>
            </a:extLst>
          </p:cNvPr>
          <p:cNvSpPr>
            <a:spLocks noGrp="1"/>
          </p:cNvSpPr>
          <p:nvPr>
            <p:ph type="body" sz="quarter" idx="10"/>
          </p:nvPr>
        </p:nvSpPr>
        <p:spPr/>
        <p:txBody>
          <a:bodyPr/>
          <a:lstStyle/>
          <a:p>
            <a:r>
              <a:rPr lang="en-US" dirty="0"/>
              <a:t>Acknowledge PO (CSP)</a:t>
            </a:r>
          </a:p>
        </p:txBody>
      </p:sp>
      <p:sp>
        <p:nvSpPr>
          <p:cNvPr id="4" name="Footer Placeholder 3">
            <a:extLst>
              <a:ext uri="{FF2B5EF4-FFF2-40B4-BE49-F238E27FC236}">
                <a16:creationId xmlns:a16="http://schemas.microsoft.com/office/drawing/2014/main" id="{A9872761-F616-4C5C-86FD-58090EC0362D}"/>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A2FCECA8-30A6-49D4-86F4-4EBDD0C87C76}"/>
              </a:ext>
            </a:extLst>
          </p:cNvPr>
          <p:cNvSpPr>
            <a:spLocks noGrp="1"/>
          </p:cNvSpPr>
          <p:nvPr>
            <p:ph type="sldNum" sz="quarter" idx="12"/>
          </p:nvPr>
        </p:nvSpPr>
        <p:spPr/>
        <p:txBody>
          <a:bodyPr/>
          <a:lstStyle/>
          <a:p>
            <a:fld id="{6A6F46FF-D5FD-D344-AAD7-CAD0D68AD4E5}" type="slidenum">
              <a:rPr lang="en-US" smtClean="0"/>
              <a:pPr/>
              <a:t>8</a:t>
            </a:fld>
            <a:endParaRPr lang="en-US" dirty="0"/>
          </a:p>
        </p:txBody>
      </p:sp>
      <p:pic>
        <p:nvPicPr>
          <p:cNvPr id="6" name="Picture 5">
            <a:extLst>
              <a:ext uri="{FF2B5EF4-FFF2-40B4-BE49-F238E27FC236}">
                <a16:creationId xmlns:a16="http://schemas.microsoft.com/office/drawing/2014/main" id="{07AED0D8-DE80-437B-A5AC-E02E9BAAFB88}"/>
              </a:ext>
            </a:extLst>
          </p:cNvPr>
          <p:cNvPicPr>
            <a:picLocks noChangeAspect="1"/>
          </p:cNvPicPr>
          <p:nvPr/>
        </p:nvPicPr>
        <p:blipFill>
          <a:blip r:embed="rId2"/>
          <a:stretch>
            <a:fillRect/>
          </a:stretch>
        </p:blipFill>
        <p:spPr>
          <a:xfrm>
            <a:off x="2254082" y="1336843"/>
            <a:ext cx="7683837" cy="4106527"/>
          </a:xfrm>
          <a:prstGeom prst="rect">
            <a:avLst/>
          </a:prstGeom>
        </p:spPr>
      </p:pic>
      <p:sp>
        <p:nvSpPr>
          <p:cNvPr id="7" name="Rounded Rectangle 9">
            <a:extLst>
              <a:ext uri="{FF2B5EF4-FFF2-40B4-BE49-F238E27FC236}">
                <a16:creationId xmlns:a16="http://schemas.microsoft.com/office/drawing/2014/main" id="{417FB907-8A22-4AA1-8693-51E63F62C66B}"/>
              </a:ext>
            </a:extLst>
          </p:cNvPr>
          <p:cNvSpPr/>
          <p:nvPr/>
        </p:nvSpPr>
        <p:spPr bwMode="auto">
          <a:xfrm flipV="1">
            <a:off x="3150852" y="4927002"/>
            <a:ext cx="883266" cy="222776"/>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01EB06ED-4761-43F8-9AD3-7C78B0045571}"/>
              </a:ext>
            </a:extLst>
          </p:cNvPr>
          <p:cNvCxnSpPr>
            <a:cxnSpLocks/>
          </p:cNvCxnSpPr>
          <p:nvPr/>
        </p:nvCxnSpPr>
        <p:spPr>
          <a:xfrm flipV="1">
            <a:off x="2015297" y="3390106"/>
            <a:ext cx="781691" cy="41316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3FF8DA2-1576-4D71-9456-8D85C519A4A6}"/>
              </a:ext>
            </a:extLst>
          </p:cNvPr>
          <p:cNvCxnSpPr>
            <a:cxnSpLocks/>
          </p:cNvCxnSpPr>
          <p:nvPr/>
        </p:nvCxnSpPr>
        <p:spPr>
          <a:xfrm>
            <a:off x="2015297" y="3797813"/>
            <a:ext cx="1135555" cy="112918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B9F835E-39B1-4129-BC9C-D2FC006E17E9}"/>
              </a:ext>
            </a:extLst>
          </p:cNvPr>
          <p:cNvSpPr txBox="1"/>
          <p:nvPr/>
        </p:nvSpPr>
        <p:spPr>
          <a:xfrm>
            <a:off x="75304" y="2378190"/>
            <a:ext cx="1939993" cy="1754326"/>
          </a:xfrm>
          <a:prstGeom prst="rect">
            <a:avLst/>
          </a:prstGeom>
          <a:solidFill>
            <a:schemeClr val="bg1">
              <a:lumMod val="95000"/>
            </a:schemeClr>
          </a:solidFill>
        </p:spPr>
        <p:txBody>
          <a:bodyPr wrap="square" rtlCol="0">
            <a:spAutoFit/>
          </a:bodyPr>
          <a:lstStyle/>
          <a:p>
            <a:r>
              <a:rPr lang="en-US" dirty="0">
                <a:solidFill>
                  <a:schemeClr val="bg2"/>
                </a:solidFill>
              </a:rPr>
              <a:t>Check the Acknowledged box to inform CHS the order has been received</a:t>
            </a:r>
          </a:p>
        </p:txBody>
      </p:sp>
    </p:spTree>
    <p:extLst>
      <p:ext uri="{BB962C8B-B14F-4D97-AF65-F5344CB8AC3E}">
        <p14:creationId xmlns:p14="http://schemas.microsoft.com/office/powerpoint/2010/main" val="121766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135EB1-5978-4911-BB4A-058A19C36CF7}"/>
              </a:ext>
            </a:extLst>
          </p:cNvPr>
          <p:cNvSpPr>
            <a:spLocks noGrp="1"/>
          </p:cNvSpPr>
          <p:nvPr>
            <p:ph type="body" sz="quarter" idx="10"/>
          </p:nvPr>
        </p:nvSpPr>
        <p:spPr/>
        <p:txBody>
          <a:bodyPr/>
          <a:lstStyle/>
          <a:p>
            <a:r>
              <a:rPr lang="en-US" dirty="0"/>
              <a:t>Receiving and Viewing POs (SAN)</a:t>
            </a:r>
          </a:p>
        </p:txBody>
      </p:sp>
      <p:sp>
        <p:nvSpPr>
          <p:cNvPr id="4" name="Footer Placeholder 3">
            <a:extLst>
              <a:ext uri="{FF2B5EF4-FFF2-40B4-BE49-F238E27FC236}">
                <a16:creationId xmlns:a16="http://schemas.microsoft.com/office/drawing/2014/main" id="{4A046273-A2A1-48FE-AE96-45C05F3B7647}"/>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10C980E7-6C6D-4E70-A950-43C86C0393A7}"/>
              </a:ext>
            </a:extLst>
          </p:cNvPr>
          <p:cNvSpPr>
            <a:spLocks noGrp="1"/>
          </p:cNvSpPr>
          <p:nvPr>
            <p:ph type="sldNum" sz="quarter" idx="12"/>
          </p:nvPr>
        </p:nvSpPr>
        <p:spPr/>
        <p:txBody>
          <a:bodyPr/>
          <a:lstStyle/>
          <a:p>
            <a:fld id="{6A6F46FF-D5FD-D344-AAD7-CAD0D68AD4E5}" type="slidenum">
              <a:rPr lang="en-US" smtClean="0"/>
              <a:pPr/>
              <a:t>9</a:t>
            </a:fld>
            <a:endParaRPr lang="en-US" dirty="0"/>
          </a:p>
        </p:txBody>
      </p:sp>
      <p:pic>
        <p:nvPicPr>
          <p:cNvPr id="9" name="Picture 8">
            <a:extLst>
              <a:ext uri="{FF2B5EF4-FFF2-40B4-BE49-F238E27FC236}">
                <a16:creationId xmlns:a16="http://schemas.microsoft.com/office/drawing/2014/main" id="{64970753-01BA-47B2-A1F7-7F4756856F5F}"/>
              </a:ext>
            </a:extLst>
          </p:cNvPr>
          <p:cNvPicPr>
            <a:picLocks noChangeAspect="1"/>
          </p:cNvPicPr>
          <p:nvPr/>
        </p:nvPicPr>
        <p:blipFill>
          <a:blip r:embed="rId2"/>
          <a:stretch>
            <a:fillRect/>
          </a:stretch>
        </p:blipFill>
        <p:spPr>
          <a:xfrm>
            <a:off x="854464" y="1214615"/>
            <a:ext cx="4412061" cy="2382513"/>
          </a:xfrm>
          <a:prstGeom prst="rect">
            <a:avLst/>
          </a:prstGeom>
        </p:spPr>
      </p:pic>
      <p:pic>
        <p:nvPicPr>
          <p:cNvPr id="10" name="Picture 9">
            <a:extLst>
              <a:ext uri="{FF2B5EF4-FFF2-40B4-BE49-F238E27FC236}">
                <a16:creationId xmlns:a16="http://schemas.microsoft.com/office/drawing/2014/main" id="{7AAA570D-FEB8-471E-8DDE-F6D02896E69E}"/>
              </a:ext>
            </a:extLst>
          </p:cNvPr>
          <p:cNvPicPr>
            <a:picLocks noChangeAspect="1"/>
          </p:cNvPicPr>
          <p:nvPr/>
        </p:nvPicPr>
        <p:blipFill>
          <a:blip r:embed="rId3"/>
          <a:stretch>
            <a:fillRect/>
          </a:stretch>
        </p:blipFill>
        <p:spPr>
          <a:xfrm>
            <a:off x="4246734" y="2190229"/>
            <a:ext cx="4412060" cy="2911099"/>
          </a:xfrm>
          <a:prstGeom prst="rect">
            <a:avLst/>
          </a:prstGeom>
        </p:spPr>
      </p:pic>
      <p:pic>
        <p:nvPicPr>
          <p:cNvPr id="11" name="Picture 10">
            <a:extLst>
              <a:ext uri="{FF2B5EF4-FFF2-40B4-BE49-F238E27FC236}">
                <a16:creationId xmlns:a16="http://schemas.microsoft.com/office/drawing/2014/main" id="{729BE9BE-4456-435F-816C-EE59EA5DF86F}"/>
              </a:ext>
            </a:extLst>
          </p:cNvPr>
          <p:cNvPicPr>
            <a:picLocks noChangeAspect="1"/>
          </p:cNvPicPr>
          <p:nvPr/>
        </p:nvPicPr>
        <p:blipFill>
          <a:blip r:embed="rId4"/>
          <a:stretch>
            <a:fillRect/>
          </a:stretch>
        </p:blipFill>
        <p:spPr>
          <a:xfrm>
            <a:off x="8469049" y="4796434"/>
            <a:ext cx="3793523" cy="1509117"/>
          </a:xfrm>
          <a:prstGeom prst="rect">
            <a:avLst/>
          </a:prstGeom>
        </p:spPr>
      </p:pic>
      <p:sp>
        <p:nvSpPr>
          <p:cNvPr id="12" name="TextBox 11">
            <a:extLst>
              <a:ext uri="{FF2B5EF4-FFF2-40B4-BE49-F238E27FC236}">
                <a16:creationId xmlns:a16="http://schemas.microsoft.com/office/drawing/2014/main" id="{5CF89F96-7E03-4061-9386-BBFA0FE9A254}"/>
              </a:ext>
            </a:extLst>
          </p:cNvPr>
          <p:cNvSpPr txBox="1"/>
          <p:nvPr/>
        </p:nvSpPr>
        <p:spPr>
          <a:xfrm>
            <a:off x="3628256" y="1248963"/>
            <a:ext cx="618478" cy="276999"/>
          </a:xfrm>
          <a:prstGeom prst="rect">
            <a:avLst/>
          </a:prstGeom>
          <a:noFill/>
        </p:spPr>
        <p:txBody>
          <a:bodyPr wrap="square" rtlCol="0">
            <a:spAutoFit/>
          </a:bodyPr>
          <a:lstStyle/>
          <a:p>
            <a:r>
              <a:rPr lang="en-US" sz="1200" b="1" dirty="0">
                <a:solidFill>
                  <a:schemeClr val="bg2"/>
                </a:solidFill>
              </a:rPr>
              <a:t>Top</a:t>
            </a:r>
          </a:p>
        </p:txBody>
      </p:sp>
      <p:sp>
        <p:nvSpPr>
          <p:cNvPr id="13" name="TextBox 12">
            <a:extLst>
              <a:ext uri="{FF2B5EF4-FFF2-40B4-BE49-F238E27FC236}">
                <a16:creationId xmlns:a16="http://schemas.microsoft.com/office/drawing/2014/main" id="{27E03AAB-C998-4BEC-875D-EFBF6F126CE2}"/>
              </a:ext>
            </a:extLst>
          </p:cNvPr>
          <p:cNvSpPr txBox="1"/>
          <p:nvPr/>
        </p:nvSpPr>
        <p:spPr>
          <a:xfrm>
            <a:off x="7766729" y="2298219"/>
            <a:ext cx="702320" cy="276999"/>
          </a:xfrm>
          <a:prstGeom prst="rect">
            <a:avLst/>
          </a:prstGeom>
          <a:noFill/>
        </p:spPr>
        <p:txBody>
          <a:bodyPr wrap="square" rtlCol="0">
            <a:spAutoFit/>
          </a:bodyPr>
          <a:lstStyle/>
          <a:p>
            <a:r>
              <a:rPr lang="en-US" sz="1200" b="1" dirty="0">
                <a:solidFill>
                  <a:schemeClr val="bg2"/>
                </a:solidFill>
              </a:rPr>
              <a:t>Middle</a:t>
            </a:r>
          </a:p>
        </p:txBody>
      </p:sp>
      <p:sp>
        <p:nvSpPr>
          <p:cNvPr id="14" name="TextBox 13">
            <a:extLst>
              <a:ext uri="{FF2B5EF4-FFF2-40B4-BE49-F238E27FC236}">
                <a16:creationId xmlns:a16="http://schemas.microsoft.com/office/drawing/2014/main" id="{A57FCD0E-5FBA-4107-869C-D9DFA096B846}"/>
              </a:ext>
            </a:extLst>
          </p:cNvPr>
          <p:cNvSpPr txBox="1"/>
          <p:nvPr/>
        </p:nvSpPr>
        <p:spPr>
          <a:xfrm>
            <a:off x="11462211" y="4962828"/>
            <a:ext cx="757255" cy="276999"/>
          </a:xfrm>
          <a:prstGeom prst="rect">
            <a:avLst/>
          </a:prstGeom>
          <a:noFill/>
        </p:spPr>
        <p:txBody>
          <a:bodyPr wrap="square" rtlCol="0">
            <a:spAutoFit/>
          </a:bodyPr>
          <a:lstStyle/>
          <a:p>
            <a:r>
              <a:rPr lang="en-US" sz="1200" b="1" dirty="0">
                <a:solidFill>
                  <a:schemeClr val="bg2"/>
                </a:solidFill>
              </a:rPr>
              <a:t>Bottom</a:t>
            </a:r>
          </a:p>
        </p:txBody>
      </p:sp>
    </p:spTree>
    <p:extLst>
      <p:ext uri="{BB962C8B-B14F-4D97-AF65-F5344CB8AC3E}">
        <p14:creationId xmlns:p14="http://schemas.microsoft.com/office/powerpoint/2010/main" val="2845205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2BAF1F-04B3-4BA4-B43F-B73A26795DD0}"/>
              </a:ext>
            </a:extLst>
          </p:cNvPr>
          <p:cNvSpPr>
            <a:spLocks noGrp="1"/>
          </p:cNvSpPr>
          <p:nvPr>
            <p:ph type="body" sz="quarter" idx="10"/>
          </p:nvPr>
        </p:nvSpPr>
        <p:spPr/>
        <p:txBody>
          <a:bodyPr/>
          <a:lstStyle/>
          <a:p>
            <a:r>
              <a:rPr lang="en-US" dirty="0"/>
              <a:t>Acknowledge PO (SAN)</a:t>
            </a:r>
          </a:p>
        </p:txBody>
      </p:sp>
      <p:sp>
        <p:nvSpPr>
          <p:cNvPr id="4" name="Footer Placeholder 3">
            <a:extLst>
              <a:ext uri="{FF2B5EF4-FFF2-40B4-BE49-F238E27FC236}">
                <a16:creationId xmlns:a16="http://schemas.microsoft.com/office/drawing/2014/main" id="{E850D367-E817-4527-B807-6D969F46CF68}"/>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A8516C6A-CADB-455D-BB6D-D6F5F05811B3}"/>
              </a:ext>
            </a:extLst>
          </p:cNvPr>
          <p:cNvSpPr>
            <a:spLocks noGrp="1"/>
          </p:cNvSpPr>
          <p:nvPr>
            <p:ph type="sldNum" sz="quarter" idx="12"/>
          </p:nvPr>
        </p:nvSpPr>
        <p:spPr/>
        <p:txBody>
          <a:bodyPr/>
          <a:lstStyle/>
          <a:p>
            <a:fld id="{6A6F46FF-D5FD-D344-AAD7-CAD0D68AD4E5}" type="slidenum">
              <a:rPr lang="en-US" smtClean="0"/>
              <a:pPr/>
              <a:t>10</a:t>
            </a:fld>
            <a:endParaRPr lang="en-US" dirty="0"/>
          </a:p>
        </p:txBody>
      </p:sp>
      <p:pic>
        <p:nvPicPr>
          <p:cNvPr id="6" name="Picture 5">
            <a:extLst>
              <a:ext uri="{FF2B5EF4-FFF2-40B4-BE49-F238E27FC236}">
                <a16:creationId xmlns:a16="http://schemas.microsoft.com/office/drawing/2014/main" id="{36B78AF9-4953-4DEC-A37B-B75CE8DD0EDA}"/>
              </a:ext>
            </a:extLst>
          </p:cNvPr>
          <p:cNvPicPr>
            <a:picLocks noChangeAspect="1"/>
          </p:cNvPicPr>
          <p:nvPr/>
        </p:nvPicPr>
        <p:blipFill>
          <a:blip r:embed="rId2"/>
          <a:stretch>
            <a:fillRect/>
          </a:stretch>
        </p:blipFill>
        <p:spPr>
          <a:xfrm>
            <a:off x="3895850" y="3270321"/>
            <a:ext cx="3769629" cy="2487220"/>
          </a:xfrm>
          <a:prstGeom prst="rect">
            <a:avLst/>
          </a:prstGeom>
        </p:spPr>
      </p:pic>
      <p:pic>
        <p:nvPicPr>
          <p:cNvPr id="7" name="Picture 6">
            <a:extLst>
              <a:ext uri="{FF2B5EF4-FFF2-40B4-BE49-F238E27FC236}">
                <a16:creationId xmlns:a16="http://schemas.microsoft.com/office/drawing/2014/main" id="{B3462F4D-A0EE-4495-BBC4-15604B235F3E}"/>
              </a:ext>
            </a:extLst>
          </p:cNvPr>
          <p:cNvPicPr>
            <a:picLocks noChangeAspect="1"/>
          </p:cNvPicPr>
          <p:nvPr/>
        </p:nvPicPr>
        <p:blipFill>
          <a:blip r:embed="rId3"/>
          <a:stretch>
            <a:fillRect/>
          </a:stretch>
        </p:blipFill>
        <p:spPr>
          <a:xfrm>
            <a:off x="3894267" y="1307633"/>
            <a:ext cx="3771213" cy="2036455"/>
          </a:xfrm>
          <a:prstGeom prst="rect">
            <a:avLst/>
          </a:prstGeom>
        </p:spPr>
      </p:pic>
      <p:sp>
        <p:nvSpPr>
          <p:cNvPr id="8" name="Rounded Rectangle 9">
            <a:extLst>
              <a:ext uri="{FF2B5EF4-FFF2-40B4-BE49-F238E27FC236}">
                <a16:creationId xmlns:a16="http://schemas.microsoft.com/office/drawing/2014/main" id="{EFC1A5BD-F90C-4684-AA06-1FD45F8E9045}"/>
              </a:ext>
            </a:extLst>
          </p:cNvPr>
          <p:cNvSpPr/>
          <p:nvPr/>
        </p:nvSpPr>
        <p:spPr bwMode="auto">
          <a:xfrm flipV="1">
            <a:off x="5002310" y="2468945"/>
            <a:ext cx="860612" cy="358354"/>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9F132B76-8B5B-4BF2-8478-B671DC7CD5BD}"/>
              </a:ext>
            </a:extLst>
          </p:cNvPr>
          <p:cNvCxnSpPr>
            <a:cxnSpLocks/>
            <a:stCxn id="11" idx="3"/>
          </p:cNvCxnSpPr>
          <p:nvPr/>
        </p:nvCxnSpPr>
        <p:spPr>
          <a:xfrm flipV="1">
            <a:off x="2596211" y="2648124"/>
            <a:ext cx="2502914" cy="4671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33FDF29-FBF6-49DF-99AC-7D2BF0F59EE2}"/>
              </a:ext>
            </a:extLst>
          </p:cNvPr>
          <p:cNvSpPr txBox="1"/>
          <p:nvPr/>
        </p:nvSpPr>
        <p:spPr>
          <a:xfrm>
            <a:off x="656218" y="2099613"/>
            <a:ext cx="1939993" cy="2031325"/>
          </a:xfrm>
          <a:prstGeom prst="rect">
            <a:avLst/>
          </a:prstGeom>
          <a:solidFill>
            <a:schemeClr val="bg1">
              <a:lumMod val="95000"/>
            </a:schemeClr>
          </a:solidFill>
        </p:spPr>
        <p:txBody>
          <a:bodyPr wrap="square" rtlCol="0">
            <a:spAutoFit/>
          </a:bodyPr>
          <a:lstStyle/>
          <a:p>
            <a:r>
              <a:rPr lang="en-US" dirty="0">
                <a:solidFill>
                  <a:schemeClr val="bg2"/>
                </a:solidFill>
              </a:rPr>
              <a:t>The acknowledge PO button in the SAN email will update CHS the PO has been received</a:t>
            </a:r>
          </a:p>
        </p:txBody>
      </p:sp>
    </p:spTree>
    <p:extLst>
      <p:ext uri="{BB962C8B-B14F-4D97-AF65-F5344CB8AC3E}">
        <p14:creationId xmlns:p14="http://schemas.microsoft.com/office/powerpoint/2010/main" val="4028333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54AAA2-0A11-4DE4-A9ED-230F5B5E8D7C}"/>
              </a:ext>
            </a:extLst>
          </p:cNvPr>
          <p:cNvSpPr>
            <a:spLocks noGrp="1"/>
          </p:cNvSpPr>
          <p:nvPr>
            <p:ph type="body" sz="quarter" idx="10"/>
          </p:nvPr>
        </p:nvSpPr>
        <p:spPr/>
        <p:txBody>
          <a:bodyPr/>
          <a:lstStyle/>
          <a:p>
            <a:r>
              <a:rPr lang="en-US" dirty="0"/>
              <a:t>Invoicing (CSP)</a:t>
            </a:r>
          </a:p>
        </p:txBody>
      </p:sp>
      <p:sp>
        <p:nvSpPr>
          <p:cNvPr id="4" name="Footer Placeholder 3">
            <a:extLst>
              <a:ext uri="{FF2B5EF4-FFF2-40B4-BE49-F238E27FC236}">
                <a16:creationId xmlns:a16="http://schemas.microsoft.com/office/drawing/2014/main" id="{21722C78-1983-4E32-9E29-56B20F122C00}"/>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632BCA88-E592-4BE5-AAFB-F1587B10DECA}"/>
              </a:ext>
            </a:extLst>
          </p:cNvPr>
          <p:cNvSpPr>
            <a:spLocks noGrp="1"/>
          </p:cNvSpPr>
          <p:nvPr>
            <p:ph type="sldNum" sz="quarter" idx="12"/>
          </p:nvPr>
        </p:nvSpPr>
        <p:spPr/>
        <p:txBody>
          <a:bodyPr/>
          <a:lstStyle/>
          <a:p>
            <a:fld id="{6A6F46FF-D5FD-D344-AAD7-CAD0D68AD4E5}" type="slidenum">
              <a:rPr lang="en-US" smtClean="0"/>
              <a:pPr/>
              <a:t>11</a:t>
            </a:fld>
            <a:endParaRPr lang="en-US" dirty="0"/>
          </a:p>
        </p:txBody>
      </p:sp>
      <p:pic>
        <p:nvPicPr>
          <p:cNvPr id="6" name="Content Placeholder 5">
            <a:extLst>
              <a:ext uri="{FF2B5EF4-FFF2-40B4-BE49-F238E27FC236}">
                <a16:creationId xmlns:a16="http://schemas.microsoft.com/office/drawing/2014/main" id="{08C88DB1-38CA-4688-8C45-4FAB40799733}"/>
              </a:ext>
            </a:extLst>
          </p:cNvPr>
          <p:cNvPicPr>
            <a:picLocks noGrp="1" noChangeAspect="1"/>
          </p:cNvPicPr>
          <p:nvPr>
            <p:ph sz="quarter" idx="27"/>
          </p:nvPr>
        </p:nvPicPr>
        <p:blipFill>
          <a:blip r:embed="rId3"/>
          <a:stretch>
            <a:fillRect/>
          </a:stretch>
        </p:blipFill>
        <p:spPr>
          <a:xfrm>
            <a:off x="2378458" y="1374775"/>
            <a:ext cx="7435084" cy="4189413"/>
          </a:xfrm>
          <a:prstGeom prst="rect">
            <a:avLst/>
          </a:prstGeom>
        </p:spPr>
      </p:pic>
      <p:sp>
        <p:nvSpPr>
          <p:cNvPr id="7" name="Rounded Rectangle 9">
            <a:extLst>
              <a:ext uri="{FF2B5EF4-FFF2-40B4-BE49-F238E27FC236}">
                <a16:creationId xmlns:a16="http://schemas.microsoft.com/office/drawing/2014/main" id="{97193305-6BC1-4DA8-B97B-8B663A08739C}"/>
              </a:ext>
            </a:extLst>
          </p:cNvPr>
          <p:cNvSpPr/>
          <p:nvPr/>
        </p:nvSpPr>
        <p:spPr bwMode="auto">
          <a:xfrm flipV="1">
            <a:off x="8611340" y="4394448"/>
            <a:ext cx="186431" cy="825623"/>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cxnSp>
        <p:nvCxnSpPr>
          <p:cNvPr id="8" name="Straight Arrow Connector 7">
            <a:extLst>
              <a:ext uri="{FF2B5EF4-FFF2-40B4-BE49-F238E27FC236}">
                <a16:creationId xmlns:a16="http://schemas.microsoft.com/office/drawing/2014/main" id="{73FF4A4A-242E-466F-A0BF-82E1D330B9D7}"/>
              </a:ext>
            </a:extLst>
          </p:cNvPr>
          <p:cNvCxnSpPr>
            <a:cxnSpLocks/>
          </p:cNvCxnSpPr>
          <p:nvPr/>
        </p:nvCxnSpPr>
        <p:spPr>
          <a:xfrm flipH="1">
            <a:off x="8904303" y="2441359"/>
            <a:ext cx="1571349" cy="206849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E5B8E12-39D7-466F-AB9E-16704B8E17EF}"/>
              </a:ext>
            </a:extLst>
          </p:cNvPr>
          <p:cNvSpPr txBox="1"/>
          <p:nvPr/>
        </p:nvSpPr>
        <p:spPr>
          <a:xfrm>
            <a:off x="10475652" y="1606858"/>
            <a:ext cx="1367160" cy="1477328"/>
          </a:xfrm>
          <a:prstGeom prst="rect">
            <a:avLst/>
          </a:prstGeom>
          <a:solidFill>
            <a:schemeClr val="bg1">
              <a:lumMod val="95000"/>
            </a:schemeClr>
          </a:solidFill>
        </p:spPr>
        <p:txBody>
          <a:bodyPr wrap="square" rtlCol="0">
            <a:spAutoFit/>
          </a:bodyPr>
          <a:lstStyle/>
          <a:p>
            <a:r>
              <a:rPr lang="en-US" dirty="0">
                <a:solidFill>
                  <a:schemeClr val="bg2"/>
                </a:solidFill>
              </a:rPr>
              <a:t>To create an invoice, click the gold coin icon</a:t>
            </a:r>
          </a:p>
        </p:txBody>
      </p:sp>
    </p:spTree>
    <p:extLst>
      <p:ext uri="{BB962C8B-B14F-4D97-AF65-F5344CB8AC3E}">
        <p14:creationId xmlns:p14="http://schemas.microsoft.com/office/powerpoint/2010/main" val="2541663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DFC84-A2D0-4F08-AECC-E3426FBD292E}"/>
              </a:ext>
            </a:extLst>
          </p:cNvPr>
          <p:cNvSpPr>
            <a:spLocks noGrp="1"/>
          </p:cNvSpPr>
          <p:nvPr>
            <p:ph type="body" sz="quarter" idx="10"/>
          </p:nvPr>
        </p:nvSpPr>
        <p:spPr/>
        <p:txBody>
          <a:bodyPr/>
          <a:lstStyle/>
          <a:p>
            <a:r>
              <a:rPr lang="en-US" dirty="0"/>
              <a:t>Invoicing (SAN)</a:t>
            </a:r>
          </a:p>
        </p:txBody>
      </p:sp>
      <p:sp>
        <p:nvSpPr>
          <p:cNvPr id="4" name="Footer Placeholder 3">
            <a:extLst>
              <a:ext uri="{FF2B5EF4-FFF2-40B4-BE49-F238E27FC236}">
                <a16:creationId xmlns:a16="http://schemas.microsoft.com/office/drawing/2014/main" id="{D6CF1D85-7172-43F3-A1AC-77E8FEDB62F2}"/>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C211CD20-44D4-4687-AFF3-DC078D292CFE}"/>
              </a:ext>
            </a:extLst>
          </p:cNvPr>
          <p:cNvSpPr>
            <a:spLocks noGrp="1"/>
          </p:cNvSpPr>
          <p:nvPr>
            <p:ph type="sldNum" sz="quarter" idx="12"/>
          </p:nvPr>
        </p:nvSpPr>
        <p:spPr/>
        <p:txBody>
          <a:bodyPr/>
          <a:lstStyle/>
          <a:p>
            <a:fld id="{6A6F46FF-D5FD-D344-AAD7-CAD0D68AD4E5}" type="slidenum">
              <a:rPr lang="en-US" smtClean="0"/>
              <a:pPr/>
              <a:t>12</a:t>
            </a:fld>
            <a:endParaRPr lang="en-US" dirty="0"/>
          </a:p>
        </p:txBody>
      </p:sp>
      <p:pic>
        <p:nvPicPr>
          <p:cNvPr id="6" name="Picture 5">
            <a:extLst>
              <a:ext uri="{FF2B5EF4-FFF2-40B4-BE49-F238E27FC236}">
                <a16:creationId xmlns:a16="http://schemas.microsoft.com/office/drawing/2014/main" id="{FF27DB01-F64F-4A18-8CAF-4A9E0C435A09}"/>
              </a:ext>
            </a:extLst>
          </p:cNvPr>
          <p:cNvPicPr>
            <a:picLocks noChangeAspect="1"/>
          </p:cNvPicPr>
          <p:nvPr/>
        </p:nvPicPr>
        <p:blipFill>
          <a:blip r:embed="rId3"/>
          <a:stretch>
            <a:fillRect/>
          </a:stretch>
        </p:blipFill>
        <p:spPr>
          <a:xfrm>
            <a:off x="3060495" y="3672746"/>
            <a:ext cx="4981475" cy="2385237"/>
          </a:xfrm>
          <a:prstGeom prst="rect">
            <a:avLst/>
          </a:prstGeom>
        </p:spPr>
      </p:pic>
      <p:pic>
        <p:nvPicPr>
          <p:cNvPr id="7" name="Picture 6">
            <a:extLst>
              <a:ext uri="{FF2B5EF4-FFF2-40B4-BE49-F238E27FC236}">
                <a16:creationId xmlns:a16="http://schemas.microsoft.com/office/drawing/2014/main" id="{6E5B64F3-A4AE-46B9-B426-23CECCBBAC17}"/>
              </a:ext>
            </a:extLst>
          </p:cNvPr>
          <p:cNvPicPr>
            <a:picLocks noChangeAspect="1"/>
          </p:cNvPicPr>
          <p:nvPr/>
        </p:nvPicPr>
        <p:blipFill>
          <a:blip r:embed="rId4"/>
          <a:stretch>
            <a:fillRect/>
          </a:stretch>
        </p:blipFill>
        <p:spPr>
          <a:xfrm>
            <a:off x="3060495" y="1195388"/>
            <a:ext cx="4981475" cy="2541288"/>
          </a:xfrm>
          <a:prstGeom prst="rect">
            <a:avLst/>
          </a:prstGeom>
        </p:spPr>
      </p:pic>
      <p:sp>
        <p:nvSpPr>
          <p:cNvPr id="9" name="Rounded Rectangle 9">
            <a:extLst>
              <a:ext uri="{FF2B5EF4-FFF2-40B4-BE49-F238E27FC236}">
                <a16:creationId xmlns:a16="http://schemas.microsoft.com/office/drawing/2014/main" id="{A47ED869-D258-499D-918B-5F811404D440}"/>
              </a:ext>
            </a:extLst>
          </p:cNvPr>
          <p:cNvSpPr/>
          <p:nvPr/>
        </p:nvSpPr>
        <p:spPr bwMode="auto">
          <a:xfrm flipV="1">
            <a:off x="3060494" y="1834430"/>
            <a:ext cx="819049" cy="358354"/>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43A3417-FD11-47D7-94C2-CE99F86829B6}"/>
              </a:ext>
            </a:extLst>
          </p:cNvPr>
          <p:cNvSpPr txBox="1"/>
          <p:nvPr/>
        </p:nvSpPr>
        <p:spPr>
          <a:xfrm>
            <a:off x="790114" y="1951672"/>
            <a:ext cx="1367160" cy="1200329"/>
          </a:xfrm>
          <a:prstGeom prst="rect">
            <a:avLst/>
          </a:prstGeom>
          <a:solidFill>
            <a:schemeClr val="bg1">
              <a:lumMod val="95000"/>
            </a:schemeClr>
          </a:solidFill>
        </p:spPr>
        <p:txBody>
          <a:bodyPr wrap="square" rtlCol="0">
            <a:spAutoFit/>
          </a:bodyPr>
          <a:lstStyle/>
          <a:p>
            <a:r>
              <a:rPr lang="en-US" dirty="0">
                <a:solidFill>
                  <a:schemeClr val="bg2"/>
                </a:solidFill>
              </a:rPr>
              <a:t>To create an invoice, click the blue button</a:t>
            </a:r>
          </a:p>
        </p:txBody>
      </p:sp>
      <p:cxnSp>
        <p:nvCxnSpPr>
          <p:cNvPr id="11" name="Straight Arrow Connector 10">
            <a:extLst>
              <a:ext uri="{FF2B5EF4-FFF2-40B4-BE49-F238E27FC236}">
                <a16:creationId xmlns:a16="http://schemas.microsoft.com/office/drawing/2014/main" id="{C55C5858-0EC4-4FE1-965F-1D40F279D45C}"/>
              </a:ext>
            </a:extLst>
          </p:cNvPr>
          <p:cNvCxnSpPr>
            <a:cxnSpLocks/>
            <a:stCxn id="10" idx="3"/>
            <a:endCxn id="9" idx="1"/>
          </p:cNvCxnSpPr>
          <p:nvPr/>
        </p:nvCxnSpPr>
        <p:spPr>
          <a:xfrm flipV="1">
            <a:off x="2157274" y="2013607"/>
            <a:ext cx="903220" cy="53823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121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7BBD21-3351-40E6-912F-C7EB83F1F5DA}"/>
              </a:ext>
            </a:extLst>
          </p:cNvPr>
          <p:cNvSpPr>
            <a:spLocks noGrp="1"/>
          </p:cNvSpPr>
          <p:nvPr>
            <p:ph type="body" sz="quarter" idx="10"/>
          </p:nvPr>
        </p:nvSpPr>
        <p:spPr>
          <a:xfrm>
            <a:off x="657181" y="318977"/>
            <a:ext cx="10777564" cy="622317"/>
          </a:xfrm>
        </p:spPr>
        <p:txBody>
          <a:bodyPr/>
          <a:lstStyle/>
          <a:p>
            <a:r>
              <a:rPr lang="en-US" dirty="0"/>
              <a:t>Questions?</a:t>
            </a:r>
          </a:p>
        </p:txBody>
      </p:sp>
      <p:sp>
        <p:nvSpPr>
          <p:cNvPr id="4" name="Footer Placeholder 3">
            <a:extLst>
              <a:ext uri="{FF2B5EF4-FFF2-40B4-BE49-F238E27FC236}">
                <a16:creationId xmlns:a16="http://schemas.microsoft.com/office/drawing/2014/main" id="{50B28CAB-2DC0-46F8-B74C-FA7175ED7E02}"/>
              </a:ext>
            </a:extLst>
          </p:cNvPr>
          <p:cNvSpPr>
            <a:spLocks noGrp="1"/>
          </p:cNvSpPr>
          <p:nvPr>
            <p:ph type="ftr" sz="quarter" idx="11"/>
          </p:nvPr>
        </p:nvSpPr>
        <p:spPr/>
        <p:txBody>
          <a:bodyPr/>
          <a:lstStyle/>
          <a:p>
            <a:r>
              <a:rPr lang="en-US"/>
              <a:t>© 2018 CHS Inc. Internal</a:t>
            </a:r>
            <a:endParaRPr lang="en-US" dirty="0"/>
          </a:p>
        </p:txBody>
      </p:sp>
      <p:sp>
        <p:nvSpPr>
          <p:cNvPr id="5" name="Slide Number Placeholder 4">
            <a:extLst>
              <a:ext uri="{FF2B5EF4-FFF2-40B4-BE49-F238E27FC236}">
                <a16:creationId xmlns:a16="http://schemas.microsoft.com/office/drawing/2014/main" id="{6652E6FA-E16C-43C1-9D71-6E927EA613C1}"/>
              </a:ext>
            </a:extLst>
          </p:cNvPr>
          <p:cNvSpPr>
            <a:spLocks noGrp="1"/>
          </p:cNvSpPr>
          <p:nvPr>
            <p:ph type="sldNum" sz="quarter" idx="12"/>
          </p:nvPr>
        </p:nvSpPr>
        <p:spPr/>
        <p:txBody>
          <a:bodyPr/>
          <a:lstStyle/>
          <a:p>
            <a:fld id="{6A6F46FF-D5FD-D344-AAD7-CAD0D68AD4E5}" type="slidenum">
              <a:rPr lang="en-US" smtClean="0"/>
              <a:pPr/>
              <a:t>13</a:t>
            </a:fld>
            <a:endParaRPr lang="en-US" dirty="0"/>
          </a:p>
        </p:txBody>
      </p:sp>
      <p:sp>
        <p:nvSpPr>
          <p:cNvPr id="2" name="TextBox 1">
            <a:extLst>
              <a:ext uri="{FF2B5EF4-FFF2-40B4-BE49-F238E27FC236}">
                <a16:creationId xmlns:a16="http://schemas.microsoft.com/office/drawing/2014/main" id="{AAE0C2D9-6489-4475-9E5F-34D3C231AFD1}"/>
              </a:ext>
            </a:extLst>
          </p:cNvPr>
          <p:cNvSpPr txBox="1"/>
          <p:nvPr/>
        </p:nvSpPr>
        <p:spPr>
          <a:xfrm>
            <a:off x="968188" y="1541929"/>
            <a:ext cx="10475945" cy="1754326"/>
          </a:xfrm>
          <a:prstGeom prst="rect">
            <a:avLst/>
          </a:prstGeom>
          <a:noFill/>
        </p:spPr>
        <p:txBody>
          <a:bodyPr wrap="none" rtlCol="0">
            <a:spAutoFit/>
          </a:bodyPr>
          <a:lstStyle/>
          <a:p>
            <a:r>
              <a:rPr lang="en-US" dirty="0"/>
              <a:t>Do you feel comfortable transacting with CHS on Coupa?</a:t>
            </a:r>
          </a:p>
          <a:p>
            <a:endParaRPr lang="en-US" dirty="0"/>
          </a:p>
          <a:p>
            <a:pPr marL="285750" indent="-285750">
              <a:buFont typeface="Arial" panose="020B0604020202020204" pitchFamily="34" charset="0"/>
              <a:buChar char="•"/>
            </a:pPr>
            <a:r>
              <a:rPr lang="en-US" dirty="0"/>
              <a:t>Contact CHS’ Coupa support team: </a:t>
            </a:r>
            <a:r>
              <a:rPr lang="en-US" u="sng" dirty="0">
                <a:hlinkClick r:id="rId2"/>
              </a:rPr>
              <a:t>CHSStrategicSourcing@chsinc.com</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Support is also available directly from Coupa: </a:t>
            </a:r>
            <a:r>
              <a:rPr lang="en-US" dirty="0">
                <a:hlinkClick r:id="rId3"/>
              </a:rPr>
              <a:t>https://success.coupa.com/Suppliers/For_Suppliers</a:t>
            </a:r>
            <a:r>
              <a:rPr lang="en-US" dirty="0"/>
              <a:t> </a:t>
            </a:r>
          </a:p>
          <a:p>
            <a:endParaRPr lang="en-US" dirty="0"/>
          </a:p>
        </p:txBody>
      </p:sp>
    </p:spTree>
    <p:extLst>
      <p:ext uri="{BB962C8B-B14F-4D97-AF65-F5344CB8AC3E}">
        <p14:creationId xmlns:p14="http://schemas.microsoft.com/office/powerpoint/2010/main" val="1880295791"/>
      </p:ext>
    </p:extLst>
  </p:cSld>
  <p:clrMapOvr>
    <a:masterClrMapping/>
  </p:clrMapOvr>
</p:sld>
</file>

<file path=ppt/theme/theme1.xml><?xml version="1.0" encoding="utf-8"?>
<a:theme xmlns:a="http://schemas.openxmlformats.org/drawingml/2006/main" name="1_Office Theme">
  <a:themeElements>
    <a:clrScheme name="Custom 2">
      <a:dk1>
        <a:srgbClr val="5B6770"/>
      </a:dk1>
      <a:lt1>
        <a:srgbClr val="FFFFFF"/>
      </a:lt1>
      <a:dk2>
        <a:srgbClr val="0033A0"/>
      </a:dk2>
      <a:lt2>
        <a:srgbClr val="000000"/>
      </a:lt2>
      <a:accent1>
        <a:srgbClr val="69B3E7"/>
      </a:accent1>
      <a:accent2>
        <a:srgbClr val="99D6EA"/>
      </a:accent2>
      <a:accent3>
        <a:srgbClr val="43B02A"/>
      </a:accent3>
      <a:accent4>
        <a:srgbClr val="C4D600"/>
      </a:accent4>
      <a:accent5>
        <a:srgbClr val="ED8B00"/>
      </a:accent5>
      <a:accent6>
        <a:srgbClr val="FFCD00"/>
      </a:accent6>
      <a:hlink>
        <a:srgbClr val="0033A0"/>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S_Template2" id="{F5F23BBC-6F67-FF4E-B1E5-E0ACC3D10BF4}" vid="{2DFC3E8F-EB47-E14A-BA02-011CA7B0F2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584</Words>
  <Application>Microsoft Office PowerPoint</Application>
  <PresentationFormat>Widescreen</PresentationFormat>
  <Paragraphs>97</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Narrow</vt:lpstr>
      <vt:lpstr>Calibri</vt:lpstr>
      <vt:lpstr>Wingdings 2</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Furth, Jess</dc:creator>
  <cp:lastModifiedBy>Furth, Jess</cp:lastModifiedBy>
  <cp:revision>25</cp:revision>
  <dcterms:created xsi:type="dcterms:W3CDTF">2019-01-31T23:09:12Z</dcterms:created>
  <dcterms:modified xsi:type="dcterms:W3CDTF">2019-02-26T15:00:43Z</dcterms:modified>
</cp:coreProperties>
</file>